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Lst>
  <p:notesMasterIdLst>
    <p:notesMasterId r:id="rId13"/>
  </p:notesMasterIdLst>
  <p:sldIdLst>
    <p:sldId id="262" r:id="rId2"/>
    <p:sldId id="261" r:id="rId3"/>
    <p:sldId id="270" r:id="rId4"/>
    <p:sldId id="266" r:id="rId5"/>
    <p:sldId id="258" r:id="rId6"/>
    <p:sldId id="268" r:id="rId7"/>
    <p:sldId id="259" r:id="rId8"/>
    <p:sldId id="267" r:id="rId9"/>
    <p:sldId id="257"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Black" charset="0"/>
                <a:ea typeface="Arial Black" charset="0"/>
                <a:cs typeface="Arial Black" charset="0"/>
              </a:defRPr>
            </a:pPr>
            <a:r>
              <a:rPr lang="en-US" sz="1400" b="1" i="0">
                <a:solidFill>
                  <a:schemeClr val="tx1"/>
                </a:solidFill>
                <a:latin typeface="Arial Black" charset="0"/>
                <a:ea typeface="Arial Black" charset="0"/>
                <a:cs typeface="Arial Black" charset="0"/>
              </a:rPr>
              <a:t>PIE CHART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Black" charset="0"/>
              <a:ea typeface="Arial Black" charset="0"/>
              <a:cs typeface="Arial Black"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D3-4D18-A204-9AF005A6D1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D3-4D18-A204-9AF005A6D1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D3-4D18-A204-9AF005A6D1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D3-4D18-A204-9AF005A6D1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BD3-4D18-A204-9AF005A6D15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400" b="1" i="0">
                <a:solidFill>
                  <a:srgbClr val="323232"/>
                </a:solidFill>
                <a:latin typeface="Arial Black" charset="0"/>
                <a:ea typeface="Arial Black" charset="0"/>
                <a:cs typeface="Arial Black" charset="0"/>
              </a:rPr>
              <a:t>BAR GRAPH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Sheet1!$B$1</c:f>
              <c:strCache>
                <c:ptCount val="1"/>
                <c:pt idx="0">
                  <c:v>Sales</c:v>
                </c:pt>
              </c:strCache>
            </c:strRef>
          </c:tx>
          <c:spPr>
            <a:ln>
              <a:noFill/>
            </a:ln>
            <a:effectLst/>
          </c:spPr>
          <c:invertIfNegative val="1"/>
          <c:dPt>
            <c:idx val="0"/>
            <c:invertIfNegative val="1"/>
            <c:bubble3D val="0"/>
            <c:spPr>
              <a:solidFill>
                <a:srgbClr val="D61F3B"/>
              </a:solidFill>
              <a:ln>
                <a:noFill/>
              </a:ln>
              <a:effectLst/>
            </c:spPr>
            <c:extLst>
              <c:ext xmlns:c16="http://schemas.microsoft.com/office/drawing/2014/chart" uri="{C3380CC4-5D6E-409C-BE32-E72D297353CC}">
                <c16:uniqueId val="{00000001-FB2C-4831-87DA-772081C06781}"/>
              </c:ext>
            </c:extLst>
          </c:dPt>
          <c:dPt>
            <c:idx val="1"/>
            <c:invertIfNegative val="1"/>
            <c:bubble3D val="0"/>
            <c:spPr>
              <a:solidFill>
                <a:srgbClr val="005498"/>
              </a:solidFill>
              <a:ln>
                <a:noFill/>
              </a:ln>
              <a:effectLst/>
            </c:spPr>
            <c:extLst>
              <c:ext xmlns:c16="http://schemas.microsoft.com/office/drawing/2014/chart" uri="{C3380CC4-5D6E-409C-BE32-E72D297353CC}">
                <c16:uniqueId val="{00000003-FB2C-4831-87DA-772081C06781}"/>
              </c:ext>
            </c:extLst>
          </c:dPt>
          <c:dPt>
            <c:idx val="2"/>
            <c:invertIfNegative val="1"/>
            <c:bubble3D val="0"/>
            <c:spPr>
              <a:solidFill>
                <a:srgbClr val="7D7668"/>
              </a:solidFill>
              <a:ln>
                <a:noFill/>
              </a:ln>
              <a:effectLst/>
            </c:spPr>
            <c:extLst>
              <c:ext xmlns:c16="http://schemas.microsoft.com/office/drawing/2014/chart" uri="{C3380CC4-5D6E-409C-BE32-E72D297353CC}">
                <c16:uniqueId val="{00000005-FB2C-4831-87DA-772081C06781}"/>
              </c:ext>
            </c:extLst>
          </c:dPt>
          <c:dPt>
            <c:idx val="3"/>
            <c:invertIfNegative val="1"/>
            <c:bubble3D val="0"/>
            <c:spPr>
              <a:solidFill>
                <a:srgbClr val="BCB29F"/>
              </a:solidFill>
              <a:ln>
                <a:noFill/>
              </a:ln>
              <a:effectLst/>
            </c:spPr>
            <c:extLst>
              <c:ext xmlns:c16="http://schemas.microsoft.com/office/drawing/2014/chart" uri="{C3380CC4-5D6E-409C-BE32-E72D297353CC}">
                <c16:uniqueId val="{00000007-FB2C-4831-87DA-772081C0678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Georgia" charset="0"/>
                    <a:ea typeface="Georgia" charset="0"/>
                    <a:cs typeface="Georgia"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B2C-4831-87DA-772081C06781}"/>
            </c:ext>
          </c:extLst>
        </c:ser>
        <c:dLbls>
          <c:dLblPos val="inEnd"/>
          <c:showLegendKey val="0"/>
          <c:showVal val="1"/>
          <c:showCatName val="0"/>
          <c:showSerName val="0"/>
          <c:showPercent val="0"/>
          <c:showBubbleSize val="0"/>
        </c:dLbls>
        <c:gapWidth val="115"/>
        <c:overlap val="-20"/>
        <c:axId val="-2088200128"/>
        <c:axId val="-2088203616"/>
      </c:barChart>
      <c:valAx>
        <c:axId val="-2088203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charset="0"/>
                <a:ea typeface="Georgia" charset="0"/>
                <a:cs typeface="Georgia" charset="0"/>
              </a:defRPr>
            </a:pPr>
            <a:endParaRPr lang="en-US"/>
          </a:p>
        </c:txPr>
        <c:crossAx val="-2088200128"/>
        <c:crosses val="autoZero"/>
        <c:crossBetween val="between"/>
      </c:valAx>
      <c:catAx>
        <c:axId val="-2088200128"/>
        <c:scaling>
          <c:orientation val="minMax"/>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charset="0"/>
                <a:ea typeface="Georgia" charset="0"/>
                <a:cs typeface="Georgia" charset="0"/>
              </a:defRPr>
            </a:pPr>
            <a:endParaRPr lang="en-US"/>
          </a:p>
        </c:txPr>
        <c:crossAx val="-2088203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eorgia" charset="0"/>
              <a:ea typeface="Georgia" charset="0"/>
              <a:cs typeface="Georgia" charset="0"/>
            </a:defRPr>
          </a:pPr>
          <a:endParaRPr lang="en-US"/>
        </a:p>
      </c:txPr>
    </c:legend>
    <c:plotVisOnly val="1"/>
    <c:dispBlanksAs val="gap"/>
    <c:showDLblsOverMax val="0"/>
  </c:chart>
  <c:spPr>
    <a:solidFill>
      <a:srgbClr val="F8F7F5"/>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71404-A50E-F649-B9F4-E2A24D4B8F8C}" type="doc">
      <dgm:prSet loTypeId="urn:microsoft.com/office/officeart/2009/layout/CircleArrowProcess" loCatId="" qsTypeId="urn:microsoft.com/office/officeart/2005/8/quickstyle/simple4" qsCatId="simple" csTypeId="urn:microsoft.com/office/officeart/2005/8/colors/colorful1" csCatId="colorful" phldr="1"/>
      <dgm:spPr/>
      <dgm:t>
        <a:bodyPr/>
        <a:lstStyle/>
        <a:p>
          <a:endParaRPr lang="en-US"/>
        </a:p>
      </dgm:t>
    </dgm:pt>
    <dgm:pt modelId="{C3CD2312-7303-9F47-9A1F-D24C394E9055}">
      <dgm:prSet phldrT="[Text]" custT="1"/>
      <dgm:spPr/>
      <dgm:t>
        <a:bodyPr/>
        <a:lstStyle/>
        <a:p>
          <a:r>
            <a:rPr lang="en-US" sz="1400" b="1" i="0">
              <a:latin typeface="Arial Black" charset="0"/>
              <a:ea typeface="Arial Black" charset="0"/>
              <a:cs typeface="Arial Black" charset="0"/>
            </a:rPr>
            <a:t>STEP 1</a:t>
          </a:r>
        </a:p>
      </dgm:t>
    </dgm:pt>
    <dgm:pt modelId="{BA4600D2-D5B6-704E-89BE-5719E0F2CB2D}" type="parTrans" cxnId="{E344A28F-B3FD-9341-86B8-32A6F2908E04}">
      <dgm:prSet/>
      <dgm:spPr/>
      <dgm:t>
        <a:bodyPr/>
        <a:lstStyle/>
        <a:p>
          <a:endParaRPr lang="en-US"/>
        </a:p>
      </dgm:t>
    </dgm:pt>
    <dgm:pt modelId="{2B308AD6-56B3-AD40-AC8E-31740E54E796}" type="sibTrans" cxnId="{E344A28F-B3FD-9341-86B8-32A6F2908E04}">
      <dgm:prSet/>
      <dgm:spPr/>
      <dgm:t>
        <a:bodyPr/>
        <a:lstStyle/>
        <a:p>
          <a:endParaRPr lang="en-US"/>
        </a:p>
      </dgm:t>
    </dgm:pt>
    <dgm:pt modelId="{119D1860-67D4-E84D-AC92-B355909260C0}">
      <dgm:prSet phldrT="[Text]" custT="1"/>
      <dgm:spPr/>
      <dgm:t>
        <a:bodyPr/>
        <a:lstStyle/>
        <a:p>
          <a:r>
            <a:rPr lang="en-US" sz="1400" b="1" i="0">
              <a:latin typeface="Arial Black" charset="0"/>
              <a:ea typeface="Arial Black" charset="0"/>
              <a:cs typeface="Arial Black" charset="0"/>
            </a:rPr>
            <a:t>STEP</a:t>
          </a:r>
          <a:r>
            <a:rPr lang="en-US" sz="1400" b="1" i="0" baseline="0">
              <a:latin typeface="Arial Black" charset="0"/>
              <a:ea typeface="Arial Black" charset="0"/>
              <a:cs typeface="Arial Black" charset="0"/>
            </a:rPr>
            <a:t> 2</a:t>
          </a:r>
          <a:endParaRPr lang="en-US" sz="1400" b="1" i="0">
            <a:latin typeface="Arial Black" charset="0"/>
            <a:ea typeface="Arial Black" charset="0"/>
            <a:cs typeface="Arial Black" charset="0"/>
          </a:endParaRPr>
        </a:p>
      </dgm:t>
    </dgm:pt>
    <dgm:pt modelId="{9A25D4D7-C220-1D48-A351-ACF67E6B8B8C}" type="parTrans" cxnId="{AC1C767E-15A8-084F-B128-05E74D0CA88B}">
      <dgm:prSet/>
      <dgm:spPr/>
      <dgm:t>
        <a:bodyPr/>
        <a:lstStyle/>
        <a:p>
          <a:endParaRPr lang="en-US"/>
        </a:p>
      </dgm:t>
    </dgm:pt>
    <dgm:pt modelId="{ECD00A0A-9128-C245-8DEE-C6C902323140}" type="sibTrans" cxnId="{AC1C767E-15A8-084F-B128-05E74D0CA88B}">
      <dgm:prSet/>
      <dgm:spPr/>
      <dgm:t>
        <a:bodyPr/>
        <a:lstStyle/>
        <a:p>
          <a:endParaRPr lang="en-US"/>
        </a:p>
      </dgm:t>
    </dgm:pt>
    <dgm:pt modelId="{2B2CB733-8EF0-DF4E-B736-B2B8BF2B15AF}">
      <dgm:prSet phldrT="[Text]" custT="1"/>
      <dgm:spPr/>
      <dgm:t>
        <a:bodyPr/>
        <a:lstStyle/>
        <a:p>
          <a:r>
            <a:rPr lang="en-US" sz="1400" b="1" i="0">
              <a:latin typeface="Arial Black" charset="0"/>
              <a:ea typeface="Arial Black" charset="0"/>
              <a:cs typeface="Arial Black" charset="0"/>
            </a:rPr>
            <a:t>STEP 3</a:t>
          </a:r>
        </a:p>
      </dgm:t>
    </dgm:pt>
    <dgm:pt modelId="{6A45454C-7D1B-DE41-844E-22F1D8D9BF75}" type="parTrans" cxnId="{BDD3FE02-D301-E242-A1D3-1EA5404DF738}">
      <dgm:prSet/>
      <dgm:spPr/>
      <dgm:t>
        <a:bodyPr/>
        <a:lstStyle/>
        <a:p>
          <a:endParaRPr lang="en-US"/>
        </a:p>
      </dgm:t>
    </dgm:pt>
    <dgm:pt modelId="{2F31FB64-12AA-384D-9C3E-B59AF62E6453}" type="sibTrans" cxnId="{BDD3FE02-D301-E242-A1D3-1EA5404DF738}">
      <dgm:prSet/>
      <dgm:spPr/>
      <dgm:t>
        <a:bodyPr/>
        <a:lstStyle/>
        <a:p>
          <a:endParaRPr lang="en-US"/>
        </a:p>
      </dgm:t>
    </dgm:pt>
    <dgm:pt modelId="{283ABE82-C8F4-4D4A-B68F-DC5EE64EDA3D}" type="pres">
      <dgm:prSet presAssocID="{D7A71404-A50E-F649-B9F4-E2A24D4B8F8C}" presName="Name0" presStyleCnt="0">
        <dgm:presLayoutVars>
          <dgm:chMax val="7"/>
          <dgm:chPref val="7"/>
          <dgm:dir/>
          <dgm:animLvl val="lvl"/>
        </dgm:presLayoutVars>
      </dgm:prSet>
      <dgm:spPr/>
    </dgm:pt>
    <dgm:pt modelId="{43ABE112-5F52-3644-9619-E8EA89D2771A}" type="pres">
      <dgm:prSet presAssocID="{C3CD2312-7303-9F47-9A1F-D24C394E9055}" presName="Accent1" presStyleCnt="0"/>
      <dgm:spPr/>
    </dgm:pt>
    <dgm:pt modelId="{B9BAA207-7ADC-6F43-8F4C-E5A707B1D657}" type="pres">
      <dgm:prSet presAssocID="{C3CD2312-7303-9F47-9A1F-D24C394E9055}" presName="Accent" presStyleLbl="node1" presStyleIdx="0" presStyleCnt="3"/>
      <dgm:spPr/>
    </dgm:pt>
    <dgm:pt modelId="{919B97A8-F180-7B46-824F-DF7BF41FDE17}" type="pres">
      <dgm:prSet presAssocID="{C3CD2312-7303-9F47-9A1F-D24C394E9055}" presName="Parent1" presStyleLbl="revTx" presStyleIdx="0" presStyleCnt="3">
        <dgm:presLayoutVars>
          <dgm:chMax val="1"/>
          <dgm:chPref val="1"/>
          <dgm:bulletEnabled val="1"/>
        </dgm:presLayoutVars>
      </dgm:prSet>
      <dgm:spPr/>
    </dgm:pt>
    <dgm:pt modelId="{53233223-11BD-1747-9DB5-0C14A50BCBC4}" type="pres">
      <dgm:prSet presAssocID="{119D1860-67D4-E84D-AC92-B355909260C0}" presName="Accent2" presStyleCnt="0"/>
      <dgm:spPr/>
    </dgm:pt>
    <dgm:pt modelId="{2C575431-363D-6749-ADA5-34B503AE10FA}" type="pres">
      <dgm:prSet presAssocID="{119D1860-67D4-E84D-AC92-B355909260C0}" presName="Accent" presStyleLbl="node1" presStyleIdx="1" presStyleCnt="3"/>
      <dgm:spPr/>
    </dgm:pt>
    <dgm:pt modelId="{C11D1938-5E34-234A-8D63-9918E8C8E916}" type="pres">
      <dgm:prSet presAssocID="{119D1860-67D4-E84D-AC92-B355909260C0}" presName="Parent2" presStyleLbl="revTx" presStyleIdx="1" presStyleCnt="3">
        <dgm:presLayoutVars>
          <dgm:chMax val="1"/>
          <dgm:chPref val="1"/>
          <dgm:bulletEnabled val="1"/>
        </dgm:presLayoutVars>
      </dgm:prSet>
      <dgm:spPr/>
    </dgm:pt>
    <dgm:pt modelId="{01107A9D-F5AF-E646-9BB5-56F5500305F7}" type="pres">
      <dgm:prSet presAssocID="{2B2CB733-8EF0-DF4E-B736-B2B8BF2B15AF}" presName="Accent3" presStyleCnt="0"/>
      <dgm:spPr/>
    </dgm:pt>
    <dgm:pt modelId="{01E6EFF3-B622-D244-8177-2A367F5AA29C}" type="pres">
      <dgm:prSet presAssocID="{2B2CB733-8EF0-DF4E-B736-B2B8BF2B15AF}" presName="Accent" presStyleLbl="node1" presStyleIdx="2" presStyleCnt="3"/>
      <dgm:spPr/>
    </dgm:pt>
    <dgm:pt modelId="{9C313874-5E88-F047-9BA4-DE180D6FBD8F}" type="pres">
      <dgm:prSet presAssocID="{2B2CB733-8EF0-DF4E-B736-B2B8BF2B15AF}" presName="Parent3" presStyleLbl="revTx" presStyleIdx="2" presStyleCnt="3">
        <dgm:presLayoutVars>
          <dgm:chMax val="1"/>
          <dgm:chPref val="1"/>
          <dgm:bulletEnabled val="1"/>
        </dgm:presLayoutVars>
      </dgm:prSet>
      <dgm:spPr/>
    </dgm:pt>
  </dgm:ptLst>
  <dgm:cxnLst>
    <dgm:cxn modelId="{BDD3FE02-D301-E242-A1D3-1EA5404DF738}" srcId="{D7A71404-A50E-F649-B9F4-E2A24D4B8F8C}" destId="{2B2CB733-8EF0-DF4E-B736-B2B8BF2B15AF}" srcOrd="2" destOrd="0" parTransId="{6A45454C-7D1B-DE41-844E-22F1D8D9BF75}" sibTransId="{2F31FB64-12AA-384D-9C3E-B59AF62E6453}"/>
    <dgm:cxn modelId="{C805703A-3D42-DF45-AB4A-C892245CC2BF}" type="presOf" srcId="{2B2CB733-8EF0-DF4E-B736-B2B8BF2B15AF}" destId="{9C313874-5E88-F047-9BA4-DE180D6FBD8F}" srcOrd="0" destOrd="0" presId="urn:microsoft.com/office/officeart/2009/layout/CircleArrowProcess"/>
    <dgm:cxn modelId="{92B80466-ED72-794B-A878-7D26EE54486C}" type="presOf" srcId="{119D1860-67D4-E84D-AC92-B355909260C0}" destId="{C11D1938-5E34-234A-8D63-9918E8C8E916}" srcOrd="0" destOrd="0" presId="urn:microsoft.com/office/officeart/2009/layout/CircleArrowProcess"/>
    <dgm:cxn modelId="{046F7A77-B793-B248-A78D-7CC763066774}" type="presOf" srcId="{C3CD2312-7303-9F47-9A1F-D24C394E9055}" destId="{919B97A8-F180-7B46-824F-DF7BF41FDE17}" srcOrd="0" destOrd="0" presId="urn:microsoft.com/office/officeart/2009/layout/CircleArrowProcess"/>
    <dgm:cxn modelId="{AC1C767E-15A8-084F-B128-05E74D0CA88B}" srcId="{D7A71404-A50E-F649-B9F4-E2A24D4B8F8C}" destId="{119D1860-67D4-E84D-AC92-B355909260C0}" srcOrd="1" destOrd="0" parTransId="{9A25D4D7-C220-1D48-A351-ACF67E6B8B8C}" sibTransId="{ECD00A0A-9128-C245-8DEE-C6C902323140}"/>
    <dgm:cxn modelId="{E344A28F-B3FD-9341-86B8-32A6F2908E04}" srcId="{D7A71404-A50E-F649-B9F4-E2A24D4B8F8C}" destId="{C3CD2312-7303-9F47-9A1F-D24C394E9055}" srcOrd="0" destOrd="0" parTransId="{BA4600D2-D5B6-704E-89BE-5719E0F2CB2D}" sibTransId="{2B308AD6-56B3-AD40-AC8E-31740E54E796}"/>
    <dgm:cxn modelId="{7D3980B4-5F18-1C40-A51A-2923F28CF4D0}" type="presOf" srcId="{D7A71404-A50E-F649-B9F4-E2A24D4B8F8C}" destId="{283ABE82-C8F4-4D4A-B68F-DC5EE64EDA3D}" srcOrd="0" destOrd="0" presId="urn:microsoft.com/office/officeart/2009/layout/CircleArrowProcess"/>
    <dgm:cxn modelId="{129C862B-F1B8-DD4D-A08B-661B92F515F8}" type="presParOf" srcId="{283ABE82-C8F4-4D4A-B68F-DC5EE64EDA3D}" destId="{43ABE112-5F52-3644-9619-E8EA89D2771A}" srcOrd="0" destOrd="0" presId="urn:microsoft.com/office/officeart/2009/layout/CircleArrowProcess"/>
    <dgm:cxn modelId="{B8E27CA2-A10E-FC45-A6DD-383CC5124F46}" type="presParOf" srcId="{43ABE112-5F52-3644-9619-E8EA89D2771A}" destId="{B9BAA207-7ADC-6F43-8F4C-E5A707B1D657}" srcOrd="0" destOrd="0" presId="urn:microsoft.com/office/officeart/2009/layout/CircleArrowProcess"/>
    <dgm:cxn modelId="{0DED811D-5D08-8F4B-BCC5-F333FEAB0679}" type="presParOf" srcId="{283ABE82-C8F4-4D4A-B68F-DC5EE64EDA3D}" destId="{919B97A8-F180-7B46-824F-DF7BF41FDE17}" srcOrd="1" destOrd="0" presId="urn:microsoft.com/office/officeart/2009/layout/CircleArrowProcess"/>
    <dgm:cxn modelId="{2FF2A658-A0CE-094F-817F-9EAD74A4F3F6}" type="presParOf" srcId="{283ABE82-C8F4-4D4A-B68F-DC5EE64EDA3D}" destId="{53233223-11BD-1747-9DB5-0C14A50BCBC4}" srcOrd="2" destOrd="0" presId="urn:microsoft.com/office/officeart/2009/layout/CircleArrowProcess"/>
    <dgm:cxn modelId="{730536A6-AD28-EF45-B75A-DA85EA6A18D9}" type="presParOf" srcId="{53233223-11BD-1747-9DB5-0C14A50BCBC4}" destId="{2C575431-363D-6749-ADA5-34B503AE10FA}" srcOrd="0" destOrd="0" presId="urn:microsoft.com/office/officeart/2009/layout/CircleArrowProcess"/>
    <dgm:cxn modelId="{BA3EA860-CBF4-3E4B-982F-D2132E0E8C54}" type="presParOf" srcId="{283ABE82-C8F4-4D4A-B68F-DC5EE64EDA3D}" destId="{C11D1938-5E34-234A-8D63-9918E8C8E916}" srcOrd="3" destOrd="0" presId="urn:microsoft.com/office/officeart/2009/layout/CircleArrowProcess"/>
    <dgm:cxn modelId="{B8509D4A-6F39-864A-B959-2F94E87CCF18}" type="presParOf" srcId="{283ABE82-C8F4-4D4A-B68F-DC5EE64EDA3D}" destId="{01107A9D-F5AF-E646-9BB5-56F5500305F7}" srcOrd="4" destOrd="0" presId="urn:microsoft.com/office/officeart/2009/layout/CircleArrowProcess"/>
    <dgm:cxn modelId="{28ABCD1C-BE18-F346-82BB-A17AFFF3A0B0}" type="presParOf" srcId="{01107A9D-F5AF-E646-9BB5-56F5500305F7}" destId="{01E6EFF3-B622-D244-8177-2A367F5AA29C}" srcOrd="0" destOrd="0" presId="urn:microsoft.com/office/officeart/2009/layout/CircleArrowProcess"/>
    <dgm:cxn modelId="{28A8BC47-5457-EC4B-AFA6-F21AE8A42C07}" type="presParOf" srcId="{283ABE82-C8F4-4D4A-B68F-DC5EE64EDA3D}" destId="{9C313874-5E88-F047-9BA4-DE180D6FBD8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AA207-7ADC-6F43-8F4C-E5A707B1D657}">
      <dsp:nvSpPr>
        <dsp:cNvPr id="0" name=""/>
        <dsp:cNvSpPr/>
      </dsp:nvSpPr>
      <dsp:spPr>
        <a:xfrm>
          <a:off x="1467441" y="0"/>
          <a:ext cx="2345806" cy="234616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19B97A8-F180-7B46-824F-DF7BF41FDE17}">
      <dsp:nvSpPr>
        <dsp:cNvPr id="0" name=""/>
        <dsp:cNvSpPr/>
      </dsp:nvSpPr>
      <dsp:spPr>
        <a:xfrm>
          <a:off x="1985941" y="847036"/>
          <a:ext cx="1303519" cy="6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Arial Black" charset="0"/>
              <a:ea typeface="Arial Black" charset="0"/>
              <a:cs typeface="Arial Black" charset="0"/>
            </a:rPr>
            <a:t>STEP 1</a:t>
          </a:r>
        </a:p>
      </dsp:txBody>
      <dsp:txXfrm>
        <a:off x="1985941" y="847036"/>
        <a:ext cx="1303519" cy="651603"/>
      </dsp:txXfrm>
    </dsp:sp>
    <dsp:sp modelId="{2C575431-363D-6749-ADA5-34B503AE10FA}">
      <dsp:nvSpPr>
        <dsp:cNvPr id="0" name=""/>
        <dsp:cNvSpPr/>
      </dsp:nvSpPr>
      <dsp:spPr>
        <a:xfrm>
          <a:off x="815902" y="1348044"/>
          <a:ext cx="2345806" cy="2346163"/>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1D1938-5E34-234A-8D63-9918E8C8E916}">
      <dsp:nvSpPr>
        <dsp:cNvPr id="0" name=""/>
        <dsp:cNvSpPr/>
      </dsp:nvSpPr>
      <dsp:spPr>
        <a:xfrm>
          <a:off x="1337045" y="2202878"/>
          <a:ext cx="1303519" cy="6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Arial Black" charset="0"/>
              <a:ea typeface="Arial Black" charset="0"/>
              <a:cs typeface="Arial Black" charset="0"/>
            </a:rPr>
            <a:t>STEP</a:t>
          </a:r>
          <a:r>
            <a:rPr lang="en-US" sz="1400" b="1" i="0" kern="1200" baseline="0">
              <a:latin typeface="Arial Black" charset="0"/>
              <a:ea typeface="Arial Black" charset="0"/>
              <a:cs typeface="Arial Black" charset="0"/>
            </a:rPr>
            <a:t> 2</a:t>
          </a:r>
          <a:endParaRPr lang="en-US" sz="1400" b="1" i="0" kern="1200">
            <a:latin typeface="Arial Black" charset="0"/>
            <a:ea typeface="Arial Black" charset="0"/>
            <a:cs typeface="Arial Black" charset="0"/>
          </a:endParaRPr>
        </a:p>
      </dsp:txBody>
      <dsp:txXfrm>
        <a:off x="1337045" y="2202878"/>
        <a:ext cx="1303519" cy="651603"/>
      </dsp:txXfrm>
    </dsp:sp>
    <dsp:sp modelId="{01E6EFF3-B622-D244-8177-2A367F5AA29C}">
      <dsp:nvSpPr>
        <dsp:cNvPr id="0" name=""/>
        <dsp:cNvSpPr/>
      </dsp:nvSpPr>
      <dsp:spPr>
        <a:xfrm>
          <a:off x="1634401" y="2857406"/>
          <a:ext cx="2015410" cy="2016218"/>
        </a:xfrm>
        <a:prstGeom prst="blockArc">
          <a:avLst>
            <a:gd name="adj1" fmla="val 13500000"/>
            <a:gd name="adj2" fmla="val 10800000"/>
            <a:gd name="adj3" fmla="val 127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313874-5E88-F047-9BA4-DE180D6FBD8F}">
      <dsp:nvSpPr>
        <dsp:cNvPr id="0" name=""/>
        <dsp:cNvSpPr/>
      </dsp:nvSpPr>
      <dsp:spPr>
        <a:xfrm>
          <a:off x="1989025" y="3560670"/>
          <a:ext cx="1303519" cy="6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Arial Black" charset="0"/>
              <a:ea typeface="Arial Black" charset="0"/>
              <a:cs typeface="Arial Black" charset="0"/>
            </a:rPr>
            <a:t>STEP 3</a:t>
          </a:r>
        </a:p>
      </dsp:txBody>
      <dsp:txXfrm>
        <a:off x="1989025" y="3560670"/>
        <a:ext cx="1303519" cy="65160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079E4-3BBE-3B43-B93C-3BFFEA2545A3}" type="datetimeFigureOut">
              <a:rPr lang="en-US" smtClean="0"/>
              <a:t>9/16/2017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37570-B339-BC42-A912-53C4D7BD18C9}" type="slidenum">
              <a:rPr lang="en-US" smtClean="0"/>
              <a:t>‹#›</a:t>
            </a:fld>
            <a:endParaRPr lang="en-US"/>
          </a:p>
        </p:txBody>
      </p:sp>
    </p:spTree>
    <p:extLst>
      <p:ext uri="{BB962C8B-B14F-4D97-AF65-F5344CB8AC3E}">
        <p14:creationId xmlns:p14="http://schemas.microsoft.com/office/powerpoint/2010/main" val="3862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1</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2</a:t>
            </a:fld>
            <a:endParaRPr lang="en-US"/>
          </a:p>
        </p:txBody>
      </p:sp>
    </p:spTree>
    <p:extLst>
      <p:ext uri="{BB962C8B-B14F-4D97-AF65-F5344CB8AC3E}">
        <p14:creationId xmlns:p14="http://schemas.microsoft.com/office/powerpoint/2010/main" val="42985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5</a:t>
            </a:fld>
            <a:endParaRPr lang="en-US"/>
          </a:p>
        </p:txBody>
      </p:sp>
    </p:spTree>
    <p:extLst>
      <p:ext uri="{BB962C8B-B14F-4D97-AF65-F5344CB8AC3E}">
        <p14:creationId xmlns:p14="http://schemas.microsoft.com/office/powerpoint/2010/main" val="8439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7</a:t>
            </a:fld>
            <a:endParaRPr lang="en-US"/>
          </a:p>
        </p:txBody>
      </p:sp>
    </p:spTree>
    <p:extLst>
      <p:ext uri="{BB962C8B-B14F-4D97-AF65-F5344CB8AC3E}">
        <p14:creationId xmlns:p14="http://schemas.microsoft.com/office/powerpoint/2010/main" val="161899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9</a:t>
            </a:fld>
            <a:endParaRPr lang="en-US"/>
          </a:p>
        </p:txBody>
      </p:sp>
    </p:spTree>
    <p:extLst>
      <p:ext uri="{BB962C8B-B14F-4D97-AF65-F5344CB8AC3E}">
        <p14:creationId xmlns:p14="http://schemas.microsoft.com/office/powerpoint/2010/main" val="166767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5545912"/>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en-US" sz="1350"/>
              <a:t>`</a:t>
            </a:r>
          </a:p>
        </p:txBody>
      </p:sp>
      <p:sp>
        <p:nvSpPr>
          <p:cNvPr id="4" name="Date Placeholder 3"/>
          <p:cNvSpPr>
            <a:spLocks noGrp="1"/>
          </p:cNvSpPr>
          <p:nvPr>
            <p:ph type="dt" sz="half" idx="10"/>
          </p:nvPr>
        </p:nvSpPr>
        <p:spPr/>
        <p:txBody>
          <a:bodyPr/>
          <a:lstStyle/>
          <a:p>
            <a:fld id="{64CF4FA4-CE28-A442-82D2-C92295FA5BFA}"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sp>
        <p:nvSpPr>
          <p:cNvPr id="20" name="Title 1"/>
          <p:cNvSpPr>
            <a:spLocks noGrp="1"/>
          </p:cNvSpPr>
          <p:nvPr>
            <p:ph type="ctrTitle"/>
          </p:nvPr>
        </p:nvSpPr>
        <p:spPr>
          <a:xfrm>
            <a:off x="685800" y="2175955"/>
            <a:ext cx="7772400" cy="1548326"/>
          </a:xfrm>
        </p:spPr>
        <p:txBody>
          <a:bodyPr anchor="b">
            <a:normAutofit/>
          </a:bodyPr>
          <a:lstStyle>
            <a:lvl1pPr algn="l">
              <a:defRPr sz="4800"/>
            </a:lvl1pPr>
          </a:lstStyle>
          <a:p>
            <a:r>
              <a:rPr lang="en-US"/>
              <a:t>Click to edit Master title style</a:t>
            </a:r>
          </a:p>
        </p:txBody>
      </p:sp>
      <p:sp>
        <p:nvSpPr>
          <p:cNvPr id="21" name="Subtitle 2"/>
          <p:cNvSpPr>
            <a:spLocks noGrp="1"/>
          </p:cNvSpPr>
          <p:nvPr>
            <p:ph type="subTitle" idx="1"/>
          </p:nvPr>
        </p:nvSpPr>
        <p:spPr>
          <a:xfrm>
            <a:off x="685800" y="3816357"/>
            <a:ext cx="6858000" cy="1028484"/>
          </a:xfrm>
        </p:spPr>
        <p:txBody>
          <a:bodyPr/>
          <a:lstStyle>
            <a:lvl1pPr marL="0" indent="0" algn="l">
              <a:lnSpc>
                <a:spcPct val="100000"/>
              </a:lnSpc>
              <a:spcAft>
                <a:spcPts val="300"/>
              </a:spcAft>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Text Placeholder 7"/>
          <p:cNvSpPr>
            <a:spLocks noGrp="1"/>
          </p:cNvSpPr>
          <p:nvPr>
            <p:ph type="body" sz="quarter" idx="13" hasCustomPrompt="1"/>
          </p:nvPr>
        </p:nvSpPr>
        <p:spPr>
          <a:xfrm>
            <a:off x="685800" y="1753038"/>
            <a:ext cx="5685739" cy="427038"/>
          </a:xfrm>
        </p:spPr>
        <p:txBody>
          <a:bodyPr anchor="b">
            <a:normAutofit/>
          </a:bodyPr>
          <a:lstStyle>
            <a:lvl1pPr marL="0" indent="0">
              <a:buNone/>
              <a:defRPr sz="1400" b="1" i="0" cap="all" baseline="0">
                <a:solidFill>
                  <a:schemeClr val="accent1"/>
                </a:solidFill>
                <a:latin typeface="Arial Black" charset="0"/>
                <a:ea typeface="Arial Black" charset="0"/>
                <a:cs typeface="Arial Black" charset="0"/>
              </a:defRPr>
            </a:lvl1pPr>
          </a:lstStyle>
          <a:p>
            <a:pPr lvl="0"/>
            <a:r>
              <a:rPr lang="en-US"/>
              <a:t>CLICK TO EDIT MASTER SUBHEADING STYLE</a:t>
            </a:r>
          </a:p>
        </p:txBody>
      </p:sp>
      <p:sp>
        <p:nvSpPr>
          <p:cNvPr id="23" name="Text Placeholder 10"/>
          <p:cNvSpPr>
            <a:spLocks noGrp="1"/>
          </p:cNvSpPr>
          <p:nvPr>
            <p:ph type="body" sz="quarter" idx="14" hasCustomPrompt="1"/>
          </p:nvPr>
        </p:nvSpPr>
        <p:spPr>
          <a:xfrm>
            <a:off x="3548062" y="1107435"/>
            <a:ext cx="4910138" cy="300184"/>
          </a:xfrm>
        </p:spPr>
        <p:txBody>
          <a:bodyPr>
            <a:normAutofit/>
          </a:bodyPr>
          <a:lstStyle>
            <a:lvl1pPr marL="0" indent="0" algn="r">
              <a:buNone/>
              <a:defRPr sz="1400" baseline="0">
                <a:solidFill>
                  <a:schemeClr val="accent3"/>
                </a:solidFill>
              </a:defRPr>
            </a:lvl1pPr>
          </a:lstStyle>
          <a:p>
            <a:pPr lvl="0"/>
            <a:r>
              <a:rPr lang="en-US"/>
              <a:t>Click to edit Master date styles (Month, DD, YYYY)</a:t>
            </a:r>
          </a:p>
        </p:txBody>
      </p:sp>
      <p:sp>
        <p:nvSpPr>
          <p:cNvPr id="24" name="Text Placeholder 14"/>
          <p:cNvSpPr>
            <a:spLocks noGrp="1"/>
          </p:cNvSpPr>
          <p:nvPr>
            <p:ph type="body" sz="quarter" idx="15" hasCustomPrompt="1"/>
          </p:nvPr>
        </p:nvSpPr>
        <p:spPr>
          <a:xfrm>
            <a:off x="4599889" y="5825241"/>
            <a:ext cx="3915461" cy="285398"/>
          </a:xfrm>
        </p:spPr>
        <p:txBody>
          <a:bodyPr>
            <a:noAutofit/>
          </a:bodyPr>
          <a:lstStyle>
            <a:lvl1pPr marL="0" indent="0" algn="r">
              <a:buNone/>
              <a:defRPr sz="1400" baseline="0"/>
            </a:lvl1pPr>
          </a:lstStyle>
          <a:p>
            <a:pPr lvl="0"/>
            <a:r>
              <a:rPr lang="en-US"/>
              <a:t>Click to edit Master name style</a:t>
            </a:r>
          </a:p>
        </p:txBody>
      </p:sp>
      <p:sp>
        <p:nvSpPr>
          <p:cNvPr id="25" name="Text Placeholder 14"/>
          <p:cNvSpPr>
            <a:spLocks noGrp="1"/>
          </p:cNvSpPr>
          <p:nvPr>
            <p:ph type="body" sz="quarter" idx="16" hasCustomPrompt="1"/>
          </p:nvPr>
        </p:nvSpPr>
        <p:spPr>
          <a:xfrm>
            <a:off x="4599889" y="6110639"/>
            <a:ext cx="3915461" cy="248576"/>
          </a:xfrm>
        </p:spPr>
        <p:txBody>
          <a:bodyPr>
            <a:normAutofit/>
          </a:bodyPr>
          <a:lstStyle>
            <a:lvl1pPr marL="0" indent="0" algn="r">
              <a:buNone/>
              <a:defRPr sz="1000" b="1" i="0" baseline="0">
                <a:solidFill>
                  <a:schemeClr val="accent3"/>
                </a:solidFill>
                <a:latin typeface="Arial Black" charset="0"/>
                <a:ea typeface="Arial Black" charset="0"/>
                <a:cs typeface="Arial Black" charset="0"/>
              </a:defRPr>
            </a:lvl1pPr>
          </a:lstStyle>
          <a:p>
            <a:pPr lvl="0"/>
            <a:r>
              <a:rPr lang="en-US"/>
              <a:t>CLICK TO EDIT MASTER JOB TITLE STYLE</a:t>
            </a:r>
          </a:p>
        </p:txBody>
      </p:sp>
      <p:cxnSp>
        <p:nvCxnSpPr>
          <p:cNvPr id="26" name="Straight Connector 25"/>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776" y="5916968"/>
            <a:ext cx="2317613" cy="489613"/>
          </a:xfrm>
          <a:prstGeom prst="rect">
            <a:avLst/>
          </a:prstGeom>
        </p:spPr>
      </p:pic>
    </p:spTree>
    <p:extLst>
      <p:ext uri="{BB962C8B-B14F-4D97-AF65-F5344CB8AC3E}">
        <p14:creationId xmlns:p14="http://schemas.microsoft.com/office/powerpoint/2010/main" val="4153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stimonial Light">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628650" y="570586"/>
            <a:ext cx="7886700" cy="5574182"/>
          </a:xfrm>
          <a:prstGeom prst="rect">
            <a:avLst/>
          </a:prstGeom>
          <a:solidFill>
            <a:schemeClr val="bg1">
              <a:alpha val="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37360" y="980999"/>
            <a:ext cx="5669280" cy="1120103"/>
          </a:xfrm>
        </p:spPr>
        <p:txBody>
          <a:bodyPr lIns="0" anchor="t">
            <a:noAutofit/>
          </a:bodyPr>
          <a:lstStyle>
            <a:lvl1pPr>
              <a:defRPr sz="18000">
                <a:solidFill>
                  <a:schemeClr val="accent1"/>
                </a:solidFill>
              </a:defRPr>
            </a:lvl1pPr>
          </a:lstStyle>
          <a:p>
            <a:r>
              <a:rPr lang="en-US"/>
              <a:t>“</a:t>
            </a:r>
          </a:p>
        </p:txBody>
      </p:sp>
      <p:sp>
        <p:nvSpPr>
          <p:cNvPr id="3" name="Date Placeholder 2"/>
          <p:cNvSpPr>
            <a:spLocks noGrp="1"/>
          </p:cNvSpPr>
          <p:nvPr>
            <p:ph type="dt" sz="half" idx="10"/>
          </p:nvPr>
        </p:nvSpPr>
        <p:spPr/>
        <p:txBody>
          <a:bodyPr/>
          <a:lstStyle/>
          <a:p>
            <a:fld id="{64CF4FA4-CE28-A442-82D2-C92295FA5BFA}"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26B5B-2E80-3F4B-AB33-B0C163CCE2B1}" type="slidenum">
              <a:rPr lang="en-US" smtClean="0"/>
              <a:t>‹#›</a:t>
            </a:fld>
            <a:endParaRPr lang="en-US"/>
          </a:p>
        </p:txBody>
      </p:sp>
      <p:sp>
        <p:nvSpPr>
          <p:cNvPr id="7" name="Text Placeholder 6"/>
          <p:cNvSpPr>
            <a:spLocks noGrp="1"/>
          </p:cNvSpPr>
          <p:nvPr>
            <p:ph type="body" sz="quarter" idx="13" hasCustomPrompt="1"/>
          </p:nvPr>
        </p:nvSpPr>
        <p:spPr>
          <a:xfrm>
            <a:off x="1737360" y="2231416"/>
            <a:ext cx="5669280" cy="1777314"/>
          </a:xfrm>
        </p:spPr>
        <p:txBody>
          <a:bodyPr/>
          <a:lstStyle>
            <a:lvl1pPr marL="0" indent="0">
              <a:buNone/>
              <a:defRPr i="1">
                <a:solidFill>
                  <a:schemeClr val="tx1"/>
                </a:solidFill>
              </a:defRPr>
            </a:lvl1pPr>
          </a:lstStyle>
          <a:p>
            <a:pPr lvl="0"/>
            <a:r>
              <a:rPr lang="en-US"/>
              <a:t>Click to edit Master testimonial styles</a:t>
            </a:r>
          </a:p>
        </p:txBody>
      </p:sp>
      <p:sp>
        <p:nvSpPr>
          <p:cNvPr id="13" name="Text Placeholder 6"/>
          <p:cNvSpPr>
            <a:spLocks noGrp="1"/>
          </p:cNvSpPr>
          <p:nvPr>
            <p:ph type="body" sz="quarter" idx="14" hasCustomPrompt="1"/>
          </p:nvPr>
        </p:nvSpPr>
        <p:spPr>
          <a:xfrm>
            <a:off x="1737360" y="4072739"/>
            <a:ext cx="5669280" cy="323482"/>
          </a:xfrm>
        </p:spPr>
        <p:txBody>
          <a:bodyPr anchor="ctr">
            <a:normAutofit/>
          </a:bodyPr>
          <a:lstStyle>
            <a:lvl1pPr marL="0" indent="0">
              <a:buNone/>
              <a:defRPr sz="1600" b="1" i="0">
                <a:solidFill>
                  <a:schemeClr val="accent2"/>
                </a:solidFill>
                <a:latin typeface="Arial Black" charset="0"/>
                <a:ea typeface="Arial Black" charset="0"/>
                <a:cs typeface="Arial Black" charset="0"/>
              </a:defRPr>
            </a:lvl1pPr>
          </a:lstStyle>
          <a:p>
            <a:pPr lvl="0"/>
            <a:r>
              <a:rPr lang="en-US"/>
              <a:t>Click to edit Master name styles</a:t>
            </a:r>
          </a:p>
        </p:txBody>
      </p:sp>
      <p:sp>
        <p:nvSpPr>
          <p:cNvPr id="14" name="Text Placeholder 6"/>
          <p:cNvSpPr>
            <a:spLocks noGrp="1"/>
          </p:cNvSpPr>
          <p:nvPr>
            <p:ph type="body" sz="quarter" idx="15" hasCustomPrompt="1"/>
          </p:nvPr>
        </p:nvSpPr>
        <p:spPr>
          <a:xfrm>
            <a:off x="1737360" y="4399942"/>
            <a:ext cx="5669280" cy="272642"/>
          </a:xfrm>
        </p:spPr>
        <p:txBody>
          <a:bodyPr anchor="ctr">
            <a:normAutofit/>
          </a:bodyPr>
          <a:lstStyle>
            <a:lvl1pPr marL="0" indent="0">
              <a:buNone/>
              <a:defRPr sz="1600" b="0" i="0" baseline="0">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199367921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F4FA4-CE28-A442-82D2-C92295FA5BFA}"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26B5B-2E80-3F4B-AB33-B0C163CCE2B1}"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Tree>
    <p:extLst>
      <p:ext uri="{BB962C8B-B14F-4D97-AF65-F5344CB8AC3E}">
        <p14:creationId xmlns:p14="http://schemas.microsoft.com/office/powerpoint/2010/main" val="197291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000"/>
            </a:lvl1pPr>
            <a:lvl2pPr>
              <a:defRPr sz="2000"/>
            </a:lvl2pPr>
            <a:lvl3pPr>
              <a:defRPr sz="1800"/>
            </a:lvl3pPr>
            <a:lvl4pPr>
              <a:defRPr sz="16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F4FA4-CE28-A442-82D2-C92295FA5BFA}"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2" name="Text Placeholder 3"/>
          <p:cNvSpPr>
            <a:spLocks noGrp="1"/>
          </p:cNvSpPr>
          <p:nvPr>
            <p:ph type="body" sz="half" idx="13"/>
          </p:nvPr>
        </p:nvSpPr>
        <p:spPr>
          <a:xfrm>
            <a:off x="629841" y="2300216"/>
            <a:ext cx="2949178" cy="3560835"/>
          </a:xfrm>
        </p:spPr>
        <p:txBody>
          <a:bodyPr/>
          <a:lstStyle>
            <a:lvl1pPr marL="0" indent="0">
              <a:lnSpc>
                <a:spcPct val="100000"/>
              </a:lnSpc>
              <a:spcAft>
                <a:spcPts val="3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itle 1"/>
          <p:cNvSpPr>
            <a:spLocks noGrp="1"/>
          </p:cNvSpPr>
          <p:nvPr>
            <p:ph type="title"/>
          </p:nvPr>
        </p:nvSpPr>
        <p:spPr>
          <a:xfrm>
            <a:off x="629841" y="700016"/>
            <a:ext cx="2949178" cy="1600200"/>
          </a:xfrm>
        </p:spPr>
        <p:txBody>
          <a:bodyPr anchor="b"/>
          <a:lstStyle>
            <a:lvl1pPr>
              <a:defRPr sz="3200">
                <a:solidFill>
                  <a:schemeClr val="accent2"/>
                </a:solidFill>
              </a:defRPr>
            </a:lvl1pPr>
          </a:lstStyle>
          <a:p>
            <a:r>
              <a:rPr lang="en-US"/>
              <a:t>Click to edit Master title style</a:t>
            </a:r>
          </a:p>
        </p:txBody>
      </p:sp>
      <p:cxnSp>
        <p:nvCxnSpPr>
          <p:cNvPr id="9" name="Straight Connector 8"/>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9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3940343" cy="68580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Date Placeholder 4"/>
          <p:cNvSpPr>
            <a:spLocks noGrp="1"/>
          </p:cNvSpPr>
          <p:nvPr>
            <p:ph type="dt" sz="half" idx="10"/>
          </p:nvPr>
        </p:nvSpPr>
        <p:spPr/>
        <p:txBody>
          <a:bodyPr/>
          <a:lstStyle/>
          <a:p>
            <a:fld id="{64CF4FA4-CE28-A442-82D2-C92295FA5BFA}"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7" name="Text Placeholder 3"/>
          <p:cNvSpPr>
            <a:spLocks noGrp="1"/>
          </p:cNvSpPr>
          <p:nvPr>
            <p:ph type="body" sz="half" idx="13"/>
          </p:nvPr>
        </p:nvSpPr>
        <p:spPr>
          <a:xfrm>
            <a:off x="629841" y="2057400"/>
            <a:ext cx="2949178" cy="3811588"/>
          </a:xfrm>
        </p:spPr>
        <p:txBody>
          <a:bodyPr/>
          <a:lstStyle>
            <a:lvl1pPr marL="0" indent="0">
              <a:lnSpc>
                <a:spcPct val="100000"/>
              </a:lnSpc>
              <a:spcAft>
                <a:spcPts val="3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itle 1"/>
          <p:cNvSpPr>
            <a:spLocks noGrp="1"/>
          </p:cNvSpPr>
          <p:nvPr>
            <p:ph type="title"/>
          </p:nvPr>
        </p:nvSpPr>
        <p:spPr>
          <a:xfrm>
            <a:off x="629841" y="457200"/>
            <a:ext cx="2949178" cy="1600200"/>
          </a:xfrm>
        </p:spPr>
        <p:txBody>
          <a:bodyPr anchor="b"/>
          <a:lstStyle>
            <a:lvl1pPr>
              <a:defRPr sz="32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4503421" y="987426"/>
            <a:ext cx="401312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90585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nd Subtitle">
    <p:spTree>
      <p:nvGrpSpPr>
        <p:cNvPr id="1" name=""/>
        <p:cNvGrpSpPr/>
        <p:nvPr/>
      </p:nvGrpSpPr>
      <p:grpSpPr>
        <a:xfrm>
          <a:off x="0" y="0"/>
          <a:ext cx="0" cy="0"/>
          <a:chOff x="0" y="0"/>
          <a:chExt cx="0" cy="0"/>
        </a:xfrm>
      </p:grpSpPr>
      <p:sp>
        <p:nvSpPr>
          <p:cNvPr id="8" name="Rectangle 7"/>
          <p:cNvSpPr/>
          <p:nvPr userDrawn="1"/>
        </p:nvSpPr>
        <p:spPr>
          <a:xfrm>
            <a:off x="0" y="0"/>
            <a:ext cx="3940343" cy="68580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Date Placeholder 4"/>
          <p:cNvSpPr>
            <a:spLocks noGrp="1"/>
          </p:cNvSpPr>
          <p:nvPr>
            <p:ph type="dt" sz="half" idx="10"/>
          </p:nvPr>
        </p:nvSpPr>
        <p:spPr/>
        <p:txBody>
          <a:bodyPr/>
          <a:lstStyle/>
          <a:p>
            <a:fld id="{64CF4FA4-CE28-A442-82D2-C92295FA5BFA}"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7" name="Text Placeholder 3"/>
          <p:cNvSpPr>
            <a:spLocks noGrp="1"/>
          </p:cNvSpPr>
          <p:nvPr>
            <p:ph type="body" sz="half" idx="13"/>
          </p:nvPr>
        </p:nvSpPr>
        <p:spPr>
          <a:xfrm>
            <a:off x="629841" y="2743200"/>
            <a:ext cx="2949178" cy="3125788"/>
          </a:xfrm>
        </p:spPr>
        <p:txBody>
          <a:bodyPr/>
          <a:lstStyle>
            <a:lvl1pPr marL="285750" indent="-285750">
              <a:lnSpc>
                <a:spcPct val="100000"/>
              </a:lnSpc>
              <a:spcAft>
                <a:spcPts val="300"/>
              </a:spcAft>
              <a:buFont typeface="Arial"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itle 1"/>
          <p:cNvSpPr>
            <a:spLocks noGrp="1"/>
          </p:cNvSpPr>
          <p:nvPr>
            <p:ph type="title"/>
          </p:nvPr>
        </p:nvSpPr>
        <p:spPr>
          <a:xfrm>
            <a:off x="629841" y="457200"/>
            <a:ext cx="2949178" cy="1600200"/>
          </a:xfrm>
        </p:spPr>
        <p:txBody>
          <a:bodyPr anchor="b"/>
          <a:lstStyle>
            <a:lvl1pPr>
              <a:defRPr sz="32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4503421" y="987426"/>
            <a:ext cx="401312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1" name="Text Placeholder 2"/>
          <p:cNvSpPr>
            <a:spLocks noGrp="1"/>
          </p:cNvSpPr>
          <p:nvPr>
            <p:ph type="body" idx="1"/>
          </p:nvPr>
        </p:nvSpPr>
        <p:spPr>
          <a:xfrm>
            <a:off x="629842" y="2057400"/>
            <a:ext cx="2949177" cy="608774"/>
          </a:xfrm>
        </p:spPr>
        <p:txBody>
          <a:bodyPr anchor="b">
            <a:noAutofit/>
          </a:bodyPr>
          <a:lstStyle>
            <a:lvl1pPr marL="0" indent="0">
              <a:lnSpc>
                <a:spcPct val="100000"/>
              </a:lnSpc>
              <a:spcAft>
                <a:spcPts val="200"/>
              </a:spcAft>
              <a:buNone/>
              <a:defRPr sz="1800" b="1" i="0" cap="none" baseline="0">
                <a:solidFill>
                  <a:schemeClr val="tx1"/>
                </a:solidFill>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76492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Aft>
                <a:spcPts val="300"/>
              </a:spcAft>
              <a:defRPr sz="2400"/>
            </a:lvl1pPr>
            <a:lvl2pPr>
              <a:lnSpc>
                <a:spcPct val="100000"/>
              </a:lnSpc>
              <a:spcAft>
                <a:spcPts val="300"/>
              </a:spcAft>
              <a:defRPr sz="2400"/>
            </a:lvl2pPr>
            <a:lvl3pPr>
              <a:lnSpc>
                <a:spcPct val="100000"/>
              </a:lnSpc>
              <a:spcAft>
                <a:spcPts val="300"/>
              </a:spcAft>
              <a:defRPr sz="2000"/>
            </a:lvl3pPr>
            <a:lvl4pPr>
              <a:lnSpc>
                <a:spcPct val="100000"/>
              </a:lnSpc>
              <a:spcAft>
                <a:spcPts val="300"/>
              </a:spcAft>
              <a:defRPr sz="1800"/>
            </a:lvl4pPr>
            <a:lvl5pPr>
              <a:lnSpc>
                <a:spcPct val="100000"/>
              </a:lnSpc>
              <a:spcAft>
                <a:spcPts val="3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F4FA4-CE28-A442-82D2-C92295FA5BFA}"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cxnSp>
        <p:nvCxnSpPr>
          <p:cNvPr id="7" name="Straight Connector 6"/>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9" name="Title 1"/>
          <p:cNvSpPr>
            <a:spLocks noGrp="1"/>
          </p:cNvSpPr>
          <p:nvPr>
            <p:ph type="title"/>
          </p:nvPr>
        </p:nvSpPr>
        <p:spPr>
          <a:xfrm>
            <a:off x="628650" y="708143"/>
            <a:ext cx="7886700" cy="1117482"/>
          </a:xfrm>
        </p:spPr>
        <p:txBody>
          <a:bodyPr anchor="t">
            <a:normAutofit/>
          </a:bodyPr>
          <a:lstStyle>
            <a:lvl1pP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154864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61920"/>
            <a:ext cx="7886700" cy="3515042"/>
          </a:xfrm>
        </p:spPr>
        <p:txBody>
          <a:bodyPr/>
          <a:lstStyle>
            <a:lvl1pPr>
              <a:lnSpc>
                <a:spcPct val="100000"/>
              </a:lnSpc>
              <a:spcAft>
                <a:spcPts val="300"/>
              </a:spcAft>
              <a:defRPr sz="2400"/>
            </a:lvl1pPr>
            <a:lvl2pPr>
              <a:lnSpc>
                <a:spcPct val="100000"/>
              </a:lnSpc>
              <a:spcAft>
                <a:spcPts val="300"/>
              </a:spcAft>
              <a:defRPr sz="2400"/>
            </a:lvl2pPr>
            <a:lvl3pPr>
              <a:lnSpc>
                <a:spcPct val="100000"/>
              </a:lnSpc>
              <a:spcAft>
                <a:spcPts val="300"/>
              </a:spcAft>
              <a:defRPr sz="2000"/>
            </a:lvl3pPr>
            <a:lvl4pPr>
              <a:lnSpc>
                <a:spcPct val="100000"/>
              </a:lnSpc>
              <a:spcAft>
                <a:spcPts val="300"/>
              </a:spcAft>
              <a:defRPr sz="1800"/>
            </a:lvl4pPr>
            <a:lvl5pPr>
              <a:lnSpc>
                <a:spcPct val="100000"/>
              </a:lnSpc>
              <a:spcAft>
                <a:spcPts val="3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F4FA4-CE28-A442-82D2-C92295FA5BFA}"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cxnSp>
        <p:nvCxnSpPr>
          <p:cNvPr id="7" name="Straight Connector 6"/>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9" name="Title 1"/>
          <p:cNvSpPr>
            <a:spLocks noGrp="1"/>
          </p:cNvSpPr>
          <p:nvPr>
            <p:ph type="title"/>
          </p:nvPr>
        </p:nvSpPr>
        <p:spPr>
          <a:xfrm>
            <a:off x="628650" y="708143"/>
            <a:ext cx="7886700" cy="1117482"/>
          </a:xfrm>
        </p:spPr>
        <p:txBody>
          <a:bodyPr anchor="t">
            <a:normAutofit/>
          </a:bodyPr>
          <a:lstStyle>
            <a:lvl1pPr>
              <a:defRPr sz="3600">
                <a:solidFill>
                  <a:schemeClr val="accent2"/>
                </a:solidFill>
              </a:defRPr>
            </a:lvl1pPr>
          </a:lstStyle>
          <a:p>
            <a:r>
              <a:rPr lang="en-US"/>
              <a:t>Click to edit Master title style</a:t>
            </a:r>
          </a:p>
        </p:txBody>
      </p:sp>
      <p:sp>
        <p:nvSpPr>
          <p:cNvPr id="10" name="Text Placeholder 2"/>
          <p:cNvSpPr>
            <a:spLocks noGrp="1"/>
          </p:cNvSpPr>
          <p:nvPr>
            <p:ph type="body" idx="13"/>
          </p:nvPr>
        </p:nvSpPr>
        <p:spPr>
          <a:xfrm>
            <a:off x="628650" y="1825624"/>
            <a:ext cx="7886700" cy="836295"/>
          </a:xfrm>
        </p:spPr>
        <p:txBody>
          <a:bodyPr anchor="ctr">
            <a:normAutofit/>
          </a:bodyPr>
          <a:lstStyle>
            <a:lvl1pPr marL="0" indent="0">
              <a:lnSpc>
                <a:spcPct val="100000"/>
              </a:lnSpc>
              <a:spcAft>
                <a:spcPts val="200"/>
              </a:spcAft>
              <a:buNone/>
              <a:defRPr sz="2800" b="1" i="0" cap="none" baseline="0">
                <a:solidFill>
                  <a:schemeClr val="tx1"/>
                </a:solidFill>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a:t>
            </a:r>
          </a:p>
        </p:txBody>
      </p:sp>
    </p:spTree>
    <p:extLst>
      <p:ext uri="{BB962C8B-B14F-4D97-AF65-F5344CB8AC3E}">
        <p14:creationId xmlns:p14="http://schemas.microsoft.com/office/powerpoint/2010/main" val="25092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F4FA4-CE28-A442-82D2-C92295FA5BFA}"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sp>
        <p:nvSpPr>
          <p:cNvPr id="7" name="Title 1"/>
          <p:cNvSpPr>
            <a:spLocks noGrp="1"/>
          </p:cNvSpPr>
          <p:nvPr>
            <p:ph type="title"/>
          </p:nvPr>
        </p:nvSpPr>
        <p:spPr>
          <a:xfrm>
            <a:off x="623888" y="1709739"/>
            <a:ext cx="7886700" cy="2852737"/>
          </a:xfrm>
        </p:spPr>
        <p:txBody>
          <a:bodyPr anchor="b">
            <a:normAutofit/>
          </a:bodyPr>
          <a:lstStyle>
            <a:lvl1pPr>
              <a:defRPr sz="4800"/>
            </a:lvl1pPr>
          </a:lstStyle>
          <a:p>
            <a:r>
              <a:rPr lang="en-US"/>
              <a:t>Click to edit Master title style</a:t>
            </a:r>
          </a:p>
        </p:txBody>
      </p:sp>
    </p:spTree>
    <p:extLst>
      <p:ext uri="{BB962C8B-B14F-4D97-AF65-F5344CB8AC3E}">
        <p14:creationId xmlns:p14="http://schemas.microsoft.com/office/powerpoint/2010/main" val="50138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lnSpc>
                <a:spcPct val="100000"/>
              </a:lnSpc>
              <a:spcAft>
                <a:spcPts val="0"/>
              </a:spcAft>
              <a:defRPr sz="2000"/>
            </a:lvl1pPr>
            <a:lvl2pPr>
              <a:lnSpc>
                <a:spcPct val="100000"/>
              </a:lnSpc>
              <a:spcAft>
                <a:spcPts val="0"/>
              </a:spcAft>
              <a:defRPr sz="2000"/>
            </a:lvl2pPr>
            <a:lvl3pPr>
              <a:lnSpc>
                <a:spcPct val="100000"/>
              </a:lnSpc>
              <a:spcAft>
                <a:spcPts val="0"/>
              </a:spcAft>
              <a:defRPr sz="1800"/>
            </a:lvl3pPr>
            <a:lvl4pPr>
              <a:lnSpc>
                <a:spcPct val="100000"/>
              </a:lnSpc>
              <a:spcAft>
                <a:spcPts val="0"/>
              </a:spcAft>
              <a:defRPr sz="1600"/>
            </a:lvl4pPr>
            <a:lvl5pPr>
              <a:lnSpc>
                <a:spcPct val="100000"/>
              </a:lnSpc>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F4FA4-CE28-A442-82D2-C92295FA5BFA}"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cxnSp>
        <p:nvCxnSpPr>
          <p:cNvPr id="8" name="Straight Connector 7"/>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0" name="Title 1"/>
          <p:cNvSpPr>
            <a:spLocks noGrp="1"/>
          </p:cNvSpPr>
          <p:nvPr>
            <p:ph type="title"/>
          </p:nvPr>
        </p:nvSpPr>
        <p:spPr>
          <a:xfrm>
            <a:off x="628650" y="708143"/>
            <a:ext cx="7886700" cy="1117482"/>
          </a:xfrm>
        </p:spPr>
        <p:txBody>
          <a:bodyPr anchor="t"/>
          <a:lstStyle>
            <a:lvl1pPr>
              <a:defRPr>
                <a:solidFill>
                  <a:schemeClr val="accent2"/>
                </a:solidFill>
              </a:defRPr>
            </a:lvl1pPr>
          </a:lstStyle>
          <a:p>
            <a:r>
              <a:rPr lang="en-US"/>
              <a:t>Click to edit Master title style</a:t>
            </a:r>
          </a:p>
        </p:txBody>
      </p:sp>
      <p:sp>
        <p:nvSpPr>
          <p:cNvPr id="12" name="Content Placeholder 2"/>
          <p:cNvSpPr>
            <a:spLocks noGrp="1"/>
          </p:cNvSpPr>
          <p:nvPr>
            <p:ph sz="half" idx="13"/>
          </p:nvPr>
        </p:nvSpPr>
        <p:spPr>
          <a:xfrm>
            <a:off x="4629150" y="1825625"/>
            <a:ext cx="3886200" cy="4351338"/>
          </a:xfrm>
        </p:spPr>
        <p:txBody>
          <a:bodyPr/>
          <a:lstStyle>
            <a:lvl1pPr>
              <a:lnSpc>
                <a:spcPct val="100000"/>
              </a:lnSpc>
              <a:spcAft>
                <a:spcPts val="0"/>
              </a:spcAft>
              <a:defRPr sz="2000"/>
            </a:lvl1pPr>
            <a:lvl2pPr>
              <a:lnSpc>
                <a:spcPct val="100000"/>
              </a:lnSpc>
              <a:spcAft>
                <a:spcPts val="0"/>
              </a:spcAft>
              <a:defRPr sz="2000"/>
            </a:lvl2pPr>
            <a:lvl3pPr>
              <a:lnSpc>
                <a:spcPct val="100000"/>
              </a:lnSpc>
              <a:spcAft>
                <a:spcPts val="0"/>
              </a:spcAft>
              <a:defRPr sz="1800"/>
            </a:lvl3pPr>
            <a:lvl4pPr>
              <a:lnSpc>
                <a:spcPct val="100000"/>
              </a:lnSpc>
              <a:spcAft>
                <a:spcPts val="0"/>
              </a:spcAft>
              <a:defRPr sz="1600"/>
            </a:lvl4pPr>
            <a:lvl5pPr>
              <a:lnSpc>
                <a:spcPct val="100000"/>
              </a:lnSpc>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8143"/>
            <a:ext cx="7886700" cy="1015882"/>
          </a:xfrm>
        </p:spPr>
        <p:txBody>
          <a:bodyPr anchor="t"/>
          <a:lstStyle>
            <a:lvl1pPr>
              <a:defRPr>
                <a:solidFill>
                  <a:schemeClr val="accent2"/>
                </a:solidFill>
              </a:defRPr>
            </a:lvl1pPr>
          </a:lstStyle>
          <a:p>
            <a:r>
              <a:rPr lang="en-US"/>
              <a:t>Click to edit Master title style FDSDJDSLFKDSF</a:t>
            </a:r>
          </a:p>
        </p:txBody>
      </p:sp>
      <p:sp>
        <p:nvSpPr>
          <p:cNvPr id="5" name="Date Placeholder 4"/>
          <p:cNvSpPr>
            <a:spLocks noGrp="1"/>
          </p:cNvSpPr>
          <p:nvPr>
            <p:ph type="dt" sz="half" idx="10"/>
          </p:nvPr>
        </p:nvSpPr>
        <p:spPr/>
        <p:txBody>
          <a:bodyPr/>
          <a:lstStyle/>
          <a:p>
            <a:fld id="{64CF4FA4-CE28-A442-82D2-C92295FA5BFA}"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cxnSp>
        <p:nvCxnSpPr>
          <p:cNvPr id="9" name="Straight Connector 8"/>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Chart Placeholder 10"/>
          <p:cNvSpPr>
            <a:spLocks noGrp="1"/>
          </p:cNvSpPr>
          <p:nvPr>
            <p:ph type="chart" sz="quarter" idx="13"/>
          </p:nvPr>
        </p:nvSpPr>
        <p:spPr>
          <a:xfrm>
            <a:off x="627634" y="1724025"/>
            <a:ext cx="3879850" cy="4351338"/>
          </a:xfrm>
        </p:spPr>
        <p:txBody>
          <a:bodyPr/>
          <a:lstStyle/>
          <a:p>
            <a:endParaRPr lang="en-US"/>
          </a:p>
        </p:txBody>
      </p:sp>
      <p:sp>
        <p:nvSpPr>
          <p:cNvPr id="12" name="Chart Placeholder 10"/>
          <p:cNvSpPr>
            <a:spLocks noGrp="1"/>
          </p:cNvSpPr>
          <p:nvPr>
            <p:ph type="chart" sz="quarter" idx="14"/>
          </p:nvPr>
        </p:nvSpPr>
        <p:spPr>
          <a:xfrm>
            <a:off x="4638294" y="1724025"/>
            <a:ext cx="3879850" cy="4351338"/>
          </a:xfr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Tree>
    <p:extLst>
      <p:ext uri="{BB962C8B-B14F-4D97-AF65-F5344CB8AC3E}">
        <p14:creationId xmlns:p14="http://schemas.microsoft.com/office/powerpoint/2010/main" val="4331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0" y="1836739"/>
            <a:ext cx="9144000" cy="502126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a:t>`</a:t>
            </a:r>
          </a:p>
        </p:txBody>
      </p:sp>
      <p:sp>
        <p:nvSpPr>
          <p:cNvPr id="3" name="Text Placeholder 2"/>
          <p:cNvSpPr>
            <a:spLocks noGrp="1"/>
          </p:cNvSpPr>
          <p:nvPr>
            <p:ph type="body" idx="1"/>
          </p:nvPr>
        </p:nvSpPr>
        <p:spPr>
          <a:xfrm>
            <a:off x="629842" y="1836739"/>
            <a:ext cx="3868340" cy="834072"/>
          </a:xfrm>
        </p:spPr>
        <p:txBody>
          <a:bodyPr anchor="b">
            <a:normAutofit/>
          </a:bodyPr>
          <a:lstStyle>
            <a:lvl1pPr marL="0" indent="0">
              <a:lnSpc>
                <a:spcPct val="100000"/>
              </a:lnSpc>
              <a:buNone/>
              <a:defRPr sz="1400" b="1" i="0" cap="all" baseline="0">
                <a:solidFill>
                  <a:schemeClr val="accent1"/>
                </a:solidFill>
                <a:latin typeface="Arial Black" charset="0"/>
                <a:ea typeface="Arial Black" charset="0"/>
                <a:cs typeface="Arial Black"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70811"/>
            <a:ext cx="3868340" cy="3518852"/>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836739"/>
            <a:ext cx="3887391" cy="834072"/>
          </a:xfrm>
        </p:spPr>
        <p:txBody>
          <a:bodyPr anchor="b">
            <a:normAutofit/>
          </a:bodyPr>
          <a:lstStyle>
            <a:lvl1pPr marL="0" indent="0">
              <a:lnSpc>
                <a:spcPct val="100000"/>
              </a:lnSpc>
              <a:buNone/>
              <a:defRPr sz="1400" b="1" i="0" cap="all" baseline="0">
                <a:solidFill>
                  <a:schemeClr val="accent1"/>
                </a:solidFill>
                <a:latin typeface="Arial Black" charset="0"/>
                <a:ea typeface="Arial Black" charset="0"/>
                <a:cs typeface="Arial Black"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670811"/>
            <a:ext cx="3887391" cy="3518852"/>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CF4FA4-CE28-A442-82D2-C92295FA5BFA}"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26B5B-2E80-3F4B-AB33-B0C163CCE2B1}" type="slidenum">
              <a:rPr lang="en-US" smtClean="0"/>
              <a:t>‹#›</a:t>
            </a:fld>
            <a:endParaRPr lang="en-US"/>
          </a:p>
        </p:txBody>
      </p:sp>
      <p:cxnSp>
        <p:nvCxnSpPr>
          <p:cNvPr id="10" name="Straight Connector 9"/>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708143"/>
            <a:ext cx="7886700" cy="1128596"/>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104089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CF4FA4-CE28-A442-82D2-C92295FA5BFA}"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26B5B-2E80-3F4B-AB33-B0C163CCE2B1}" type="slidenum">
              <a:rPr lang="en-US" smtClean="0"/>
              <a:t>‹#›</a:t>
            </a:fld>
            <a:endParaRPr lang="en-US"/>
          </a:p>
        </p:txBody>
      </p:sp>
      <p:cxnSp>
        <p:nvCxnSpPr>
          <p:cNvPr id="6" name="Straight Connector 5"/>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8" name="Title 1"/>
          <p:cNvSpPr>
            <a:spLocks noGrp="1"/>
          </p:cNvSpPr>
          <p:nvPr>
            <p:ph type="title"/>
          </p:nvPr>
        </p:nvSpPr>
        <p:spPr>
          <a:xfrm>
            <a:off x="628650" y="708143"/>
            <a:ext cx="7886700" cy="1117482"/>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99227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stimonial Dark">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628650" y="570586"/>
            <a:ext cx="7886700" cy="5574182"/>
          </a:xfrm>
          <a:prstGeom prst="rect">
            <a:avLst/>
          </a:prstGeom>
          <a:solidFill>
            <a:schemeClr val="bg1">
              <a:alpha val="0"/>
            </a:schemeClr>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37360" y="980999"/>
            <a:ext cx="5669280" cy="1120103"/>
          </a:xfrm>
        </p:spPr>
        <p:txBody>
          <a:bodyPr lIns="0" anchor="t">
            <a:noAutofit/>
          </a:bodyPr>
          <a:lstStyle>
            <a:lvl1pPr>
              <a:defRPr sz="18000">
                <a:solidFill>
                  <a:schemeClr val="accent1"/>
                </a:solidFill>
              </a:defRPr>
            </a:lvl1pPr>
          </a:lstStyle>
          <a:p>
            <a:r>
              <a:rPr lang="en-US"/>
              <a:t>“</a:t>
            </a:r>
          </a:p>
        </p:txBody>
      </p:sp>
      <p:sp>
        <p:nvSpPr>
          <p:cNvPr id="3" name="Date Placeholder 2"/>
          <p:cNvSpPr>
            <a:spLocks noGrp="1"/>
          </p:cNvSpPr>
          <p:nvPr>
            <p:ph type="dt" sz="half" idx="10"/>
          </p:nvPr>
        </p:nvSpPr>
        <p:spPr/>
        <p:txBody>
          <a:bodyPr/>
          <a:lstStyle/>
          <a:p>
            <a:fld id="{64CF4FA4-CE28-A442-82D2-C92295FA5BFA}"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26B5B-2E80-3F4B-AB33-B0C163CCE2B1}" type="slidenum">
              <a:rPr lang="en-US" smtClean="0"/>
              <a:t>‹#›</a:t>
            </a:fld>
            <a:endParaRPr lang="en-US"/>
          </a:p>
        </p:txBody>
      </p:sp>
      <p:sp>
        <p:nvSpPr>
          <p:cNvPr id="7" name="Text Placeholder 6"/>
          <p:cNvSpPr>
            <a:spLocks noGrp="1"/>
          </p:cNvSpPr>
          <p:nvPr>
            <p:ph type="body" sz="quarter" idx="13" hasCustomPrompt="1"/>
          </p:nvPr>
        </p:nvSpPr>
        <p:spPr>
          <a:xfrm>
            <a:off x="1737360" y="2231416"/>
            <a:ext cx="5669280" cy="1777314"/>
          </a:xfrm>
        </p:spPr>
        <p:txBody>
          <a:bodyPr/>
          <a:lstStyle>
            <a:lvl1pPr marL="0" indent="0">
              <a:buNone/>
              <a:defRPr i="1"/>
            </a:lvl1pPr>
          </a:lstStyle>
          <a:p>
            <a:pPr lvl="0"/>
            <a:r>
              <a:rPr lang="en-US"/>
              <a:t>Click to edit Master testimonial styles</a:t>
            </a:r>
          </a:p>
        </p:txBody>
      </p:sp>
      <p:sp>
        <p:nvSpPr>
          <p:cNvPr id="12" name="Text Placeholder 6"/>
          <p:cNvSpPr>
            <a:spLocks noGrp="1"/>
          </p:cNvSpPr>
          <p:nvPr>
            <p:ph type="body" sz="quarter" idx="14" hasCustomPrompt="1"/>
          </p:nvPr>
        </p:nvSpPr>
        <p:spPr>
          <a:xfrm>
            <a:off x="1737360" y="4072739"/>
            <a:ext cx="5669280" cy="323482"/>
          </a:xfrm>
        </p:spPr>
        <p:txBody>
          <a:bodyPr anchor="ctr">
            <a:normAutofit/>
          </a:bodyPr>
          <a:lstStyle>
            <a:lvl1pPr marL="0" indent="0">
              <a:buNone/>
              <a:defRPr sz="1600" b="1" i="0">
                <a:solidFill>
                  <a:schemeClr val="tx1"/>
                </a:solidFill>
                <a:latin typeface="Arial Black" charset="0"/>
                <a:ea typeface="Arial Black" charset="0"/>
                <a:cs typeface="Arial Black" charset="0"/>
              </a:defRPr>
            </a:lvl1pPr>
          </a:lstStyle>
          <a:p>
            <a:pPr lvl="0"/>
            <a:r>
              <a:rPr lang="en-US"/>
              <a:t>Click to edit Master name styles</a:t>
            </a:r>
          </a:p>
        </p:txBody>
      </p:sp>
      <p:sp>
        <p:nvSpPr>
          <p:cNvPr id="13" name="Text Placeholder 6"/>
          <p:cNvSpPr>
            <a:spLocks noGrp="1"/>
          </p:cNvSpPr>
          <p:nvPr>
            <p:ph type="body" sz="quarter" idx="15" hasCustomPrompt="1"/>
          </p:nvPr>
        </p:nvSpPr>
        <p:spPr>
          <a:xfrm>
            <a:off x="1737360" y="4399942"/>
            <a:ext cx="5669280" cy="272642"/>
          </a:xfrm>
        </p:spPr>
        <p:txBody>
          <a:bodyPr anchor="ctr">
            <a:normAutofit/>
          </a:bodyPr>
          <a:lstStyle>
            <a:lvl1pPr marL="0" indent="0">
              <a:buNone/>
              <a:defRPr sz="1600" b="0" i="0" baseline="0">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6604503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CF4FA4-CE28-A442-82D2-C92295FA5BFA}" type="datetimeFigureOut">
              <a:rPr lang="en-US" smtClean="0"/>
              <a:t>9/16/2017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226B5B-2E80-3F4B-AB33-B0C163CCE2B1}" type="slidenum">
              <a:rPr lang="en-US" smtClean="0"/>
              <a:t>‹#›</a:t>
            </a:fld>
            <a:endParaRPr lang="en-US"/>
          </a:p>
        </p:txBody>
      </p:sp>
    </p:spTree>
    <p:extLst>
      <p:ext uri="{BB962C8B-B14F-4D97-AF65-F5344CB8AC3E}">
        <p14:creationId xmlns:p14="http://schemas.microsoft.com/office/powerpoint/2010/main" val="5892814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89" r:id="rId3"/>
    <p:sldLayoutId id="2147483774" r:id="rId4"/>
    <p:sldLayoutId id="2147483775" r:id="rId5"/>
    <p:sldLayoutId id="2147483787" r:id="rId6"/>
    <p:sldLayoutId id="2147483776" r:id="rId7"/>
    <p:sldLayoutId id="2147483777" r:id="rId8"/>
    <p:sldLayoutId id="2147483785" r:id="rId9"/>
    <p:sldLayoutId id="2147483786" r:id="rId10"/>
    <p:sldLayoutId id="2147483778" r:id="rId11"/>
    <p:sldLayoutId id="2147483779" r:id="rId12"/>
    <p:sldLayoutId id="2147483780" r:id="rId13"/>
    <p:sldLayoutId id="214748378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Title Slide Example Lorem </a:t>
            </a:r>
            <a:r>
              <a:rPr lang="en-US" err="1"/>
              <a:t>Ipusum</a:t>
            </a:r>
            <a:r>
              <a:rPr lang="en-US"/>
              <a:t> Dolor Set</a:t>
            </a:r>
          </a:p>
        </p:txBody>
      </p:sp>
      <p:sp>
        <p:nvSpPr>
          <p:cNvPr id="3" name="Subtitle 2"/>
          <p:cNvSpPr>
            <a:spLocks noGrp="1"/>
          </p:cNvSpPr>
          <p:nvPr>
            <p:ph type="subTitle" idx="1"/>
          </p:nvPr>
        </p:nvSpPr>
        <p:spPr/>
        <p:txBody>
          <a:bodyPr/>
          <a:lstStyle/>
          <a:p>
            <a:r>
              <a:rPr lang="en-US"/>
              <a:t>Subtitle Description </a:t>
            </a:r>
            <a:r>
              <a:rPr lang="en-US" err="1"/>
              <a:t>Lorem</a:t>
            </a:r>
            <a:r>
              <a:rPr lang="en-US"/>
              <a:t> </a:t>
            </a:r>
            <a:r>
              <a:rPr lang="en-US" err="1"/>
              <a:t>Ipsum</a:t>
            </a:r>
            <a:r>
              <a:rPr lang="en-US"/>
              <a:t> Dolor Set</a:t>
            </a:r>
          </a:p>
        </p:txBody>
      </p:sp>
      <p:sp>
        <p:nvSpPr>
          <p:cNvPr id="4" name="Text Placeholder 3"/>
          <p:cNvSpPr>
            <a:spLocks noGrp="1"/>
          </p:cNvSpPr>
          <p:nvPr>
            <p:ph type="body" sz="quarter" idx="13"/>
          </p:nvPr>
        </p:nvSpPr>
        <p:spPr/>
        <p:txBody>
          <a:bodyPr/>
          <a:lstStyle/>
          <a:p>
            <a:r>
              <a:rPr lang="en-US"/>
              <a:t>SUBHEADING EXAMPLE</a:t>
            </a:r>
          </a:p>
        </p:txBody>
      </p:sp>
      <p:sp>
        <p:nvSpPr>
          <p:cNvPr id="5" name="Text Placeholder 4"/>
          <p:cNvSpPr>
            <a:spLocks noGrp="1"/>
          </p:cNvSpPr>
          <p:nvPr>
            <p:ph type="body" sz="quarter" idx="14"/>
          </p:nvPr>
        </p:nvSpPr>
        <p:spPr/>
        <p:txBody>
          <a:bodyPr/>
          <a:lstStyle/>
          <a:p>
            <a:r>
              <a:rPr lang="en-US"/>
              <a:t>March 09, 2018</a:t>
            </a:r>
          </a:p>
        </p:txBody>
      </p:sp>
      <p:sp>
        <p:nvSpPr>
          <p:cNvPr id="6" name="Text Placeholder 5"/>
          <p:cNvSpPr>
            <a:spLocks noGrp="1"/>
          </p:cNvSpPr>
          <p:nvPr>
            <p:ph type="body" sz="quarter" idx="15"/>
          </p:nvPr>
        </p:nvSpPr>
        <p:spPr/>
        <p:txBody>
          <a:bodyPr/>
          <a:lstStyle/>
          <a:p>
            <a:r>
              <a:rPr lang="en-US" err="1"/>
              <a:t>Wylecia</a:t>
            </a:r>
            <a:r>
              <a:rPr lang="en-US"/>
              <a:t> </a:t>
            </a:r>
            <a:r>
              <a:rPr lang="en-US" err="1"/>
              <a:t>Wiggs</a:t>
            </a:r>
            <a:r>
              <a:rPr lang="en-US"/>
              <a:t> Harris, PhD, CAE</a:t>
            </a:r>
          </a:p>
        </p:txBody>
      </p:sp>
      <p:sp>
        <p:nvSpPr>
          <p:cNvPr id="7" name="Text Placeholder 6"/>
          <p:cNvSpPr>
            <a:spLocks noGrp="1"/>
          </p:cNvSpPr>
          <p:nvPr>
            <p:ph type="body" sz="quarter" idx="16"/>
          </p:nvPr>
        </p:nvSpPr>
        <p:spPr/>
        <p:txBody>
          <a:bodyPr/>
          <a:lstStyle/>
          <a:p>
            <a:r>
              <a:rPr lang="en-US"/>
              <a:t>CEO, LEAGUE OF WOMEN VOTERS OF THE U.S.</a:t>
            </a:r>
          </a:p>
        </p:txBody>
      </p:sp>
    </p:spTree>
    <p:extLst>
      <p:ext uri="{BB962C8B-B14F-4D97-AF65-F5344CB8AC3E}">
        <p14:creationId xmlns:p14="http://schemas.microsoft.com/office/powerpoint/2010/main" val="187604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a:r>
          </a:p>
        </p:txBody>
      </p:sp>
      <p:sp>
        <p:nvSpPr>
          <p:cNvPr id="3" name="Text Placeholder 2"/>
          <p:cNvSpPr>
            <a:spLocks noGrp="1"/>
          </p:cNvSpPr>
          <p:nvPr>
            <p:ph type="body" sz="quarter" idx="13"/>
          </p:nvPr>
        </p:nvSpPr>
        <p:spPr/>
        <p:txBody>
          <a:bodyPr/>
          <a:lstStyle/>
          <a:p>
            <a:r>
              <a:rPr lang="en-US"/>
              <a:t>The case for women is not that they are inherently better or more moral. It is that they are half of humanity and should have the same opportunities– and be judged by the same standards– as the other half.”</a:t>
            </a:r>
          </a:p>
          <a:p>
            <a:endParaRPr lang="en-US"/>
          </a:p>
        </p:txBody>
      </p:sp>
      <p:sp>
        <p:nvSpPr>
          <p:cNvPr id="4" name="Text Placeholder 3"/>
          <p:cNvSpPr>
            <a:spLocks noGrp="1"/>
          </p:cNvSpPr>
          <p:nvPr>
            <p:ph type="body" sz="quarter" idx="14"/>
          </p:nvPr>
        </p:nvSpPr>
        <p:spPr/>
        <p:txBody>
          <a:bodyPr/>
          <a:lstStyle/>
          <a:p>
            <a:r>
              <a:rPr lang="en-US"/>
              <a:t>Chinamanda Ngozi Adichie</a:t>
            </a:r>
          </a:p>
        </p:txBody>
      </p:sp>
      <p:sp>
        <p:nvSpPr>
          <p:cNvPr id="5" name="Text Placeholder 4"/>
          <p:cNvSpPr>
            <a:spLocks noGrp="1"/>
          </p:cNvSpPr>
          <p:nvPr>
            <p:ph type="body" sz="quarter" idx="15"/>
          </p:nvPr>
        </p:nvSpPr>
        <p:spPr/>
        <p:txBody>
          <a:bodyPr>
            <a:normAutofit fontScale="92500" lnSpcReduction="20000"/>
          </a:bodyPr>
          <a:lstStyle/>
          <a:p>
            <a:r>
              <a:rPr lang="en-US"/>
              <a:t>Author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871" y="5251939"/>
            <a:ext cx="1850765" cy="390988"/>
          </a:xfrm>
          <a:prstGeom prst="rect">
            <a:avLst/>
          </a:prstGeom>
        </p:spPr>
      </p:pic>
    </p:spTree>
    <p:extLst>
      <p:ext uri="{BB962C8B-B14F-4D97-AF65-F5344CB8AC3E}">
        <p14:creationId xmlns:p14="http://schemas.microsoft.com/office/powerpoint/2010/main" val="181730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a:r>
          </a:p>
        </p:txBody>
      </p:sp>
      <p:sp>
        <p:nvSpPr>
          <p:cNvPr id="3" name="Text Placeholder 2"/>
          <p:cNvSpPr>
            <a:spLocks noGrp="1"/>
          </p:cNvSpPr>
          <p:nvPr>
            <p:ph type="body" sz="quarter" idx="13"/>
          </p:nvPr>
        </p:nvSpPr>
        <p:spPr/>
        <p:txBody>
          <a:bodyPr/>
          <a:lstStyle/>
          <a:p>
            <a:r>
              <a:rPr lang="en-US"/>
              <a:t>The case for women is not that they are inherently better or more moral. It is that they are half of humanity and should have the same opportunities– and be judged by the same standards– as the other half.”</a:t>
            </a:r>
          </a:p>
          <a:p>
            <a:endParaRPr lang="en-US"/>
          </a:p>
        </p:txBody>
      </p:sp>
      <p:sp>
        <p:nvSpPr>
          <p:cNvPr id="4" name="Text Placeholder 3"/>
          <p:cNvSpPr>
            <a:spLocks noGrp="1"/>
          </p:cNvSpPr>
          <p:nvPr>
            <p:ph type="body" sz="quarter" idx="14"/>
          </p:nvPr>
        </p:nvSpPr>
        <p:spPr/>
        <p:txBody>
          <a:bodyPr/>
          <a:lstStyle/>
          <a:p>
            <a:r>
              <a:rPr lang="en-US" err="1"/>
              <a:t>Chinamanda</a:t>
            </a:r>
            <a:r>
              <a:rPr lang="en-US"/>
              <a:t> </a:t>
            </a:r>
            <a:r>
              <a:rPr lang="en-US" err="1"/>
              <a:t>Ngozi</a:t>
            </a:r>
            <a:r>
              <a:rPr lang="en-US"/>
              <a:t> </a:t>
            </a:r>
            <a:r>
              <a:rPr lang="en-US" err="1"/>
              <a:t>Adichie</a:t>
            </a:r>
            <a:endParaRPr lang="en-US"/>
          </a:p>
        </p:txBody>
      </p:sp>
      <p:sp>
        <p:nvSpPr>
          <p:cNvPr id="5" name="Text Placeholder 4"/>
          <p:cNvSpPr>
            <a:spLocks noGrp="1"/>
          </p:cNvSpPr>
          <p:nvPr>
            <p:ph type="body" sz="quarter" idx="15"/>
          </p:nvPr>
        </p:nvSpPr>
        <p:spPr/>
        <p:txBody>
          <a:bodyPr>
            <a:normAutofit fontScale="92500" lnSpcReduction="20000"/>
          </a:bodyPr>
          <a:lstStyle/>
          <a:p>
            <a:r>
              <a:rPr lang="en-US"/>
              <a:t>Author</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10" y="5248655"/>
            <a:ext cx="1774635" cy="374905"/>
          </a:xfrm>
          <a:prstGeom prst="rect">
            <a:avLst/>
          </a:prstGeom>
        </p:spPr>
      </p:pic>
    </p:spTree>
    <p:extLst>
      <p:ext uri="{BB962C8B-B14F-4D97-AF65-F5344CB8AC3E}">
        <p14:creationId xmlns:p14="http://schemas.microsoft.com/office/powerpoint/2010/main" val="92403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consequat.x'z</a:t>
            </a:r>
          </a:p>
          <a:p>
            <a:pPr marL="0" indent="0">
              <a:buNone/>
            </a:pPr>
            <a:r>
              <a:rPr lang="en-US"/>
              <a:t>;v</a:t>
            </a:r>
          </a:p>
          <a:p>
            <a:pPr marL="0" indent="0">
              <a:buNone/>
            </a:pPr>
            <a:r>
              <a:rPr lang="en-US"/>
              <a:t>'</a:t>
            </a:r>
            <a:r>
              <a:rPr lang="en-US" err="1"/>
              <a:t>x;z</a:t>
            </a:r>
          </a:p>
          <a:p>
            <a:pPr marL="0" indent="0">
              <a:buNone/>
            </a:pPr>
            <a:r>
              <a:rPr lang="en-US"/>
              <a:t>Vzc'</a:t>
            </a:r>
          </a:p>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pPr/>
              <a:t>2</a:t>
            </a:fld>
            <a:endParaRPr lang="en-US"/>
          </a:p>
        </p:txBody>
      </p:sp>
      <p:sp>
        <p:nvSpPr>
          <p:cNvPr id="2" name="Title 1"/>
          <p:cNvSpPr>
            <a:spLocks noGrp="1"/>
          </p:cNvSpPr>
          <p:nvPr>
            <p:ph type="title"/>
          </p:nvPr>
        </p:nvSpPr>
        <p:spPr/>
        <p:txBody>
          <a:bodyPr>
            <a:normAutofit/>
          </a:bodyPr>
          <a:lstStyle/>
          <a:p>
            <a:r>
              <a:rPr lang="en-US"/>
              <a:t>Title and Content</a:t>
            </a:r>
          </a:p>
        </p:txBody>
      </p:sp>
    </p:spTree>
    <p:extLst>
      <p:ext uri="{BB962C8B-B14F-4D97-AF65-F5344CB8AC3E}">
        <p14:creationId xmlns:p14="http://schemas.microsoft.com/office/powerpoint/2010/main" val="32920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List Item 1</a:t>
            </a:r>
          </a:p>
          <a:p>
            <a:r>
              <a:rPr lang="en-US"/>
              <a:t>List Item 2</a:t>
            </a:r>
          </a:p>
          <a:p>
            <a:r>
              <a:rPr lang="en-US"/>
              <a:t>List Item 3</a:t>
            </a:r>
          </a:p>
          <a:p>
            <a:r>
              <a:rPr lang="en-US"/>
              <a:t>List Item 4</a:t>
            </a:r>
          </a:p>
        </p:txBody>
      </p:sp>
      <p:sp>
        <p:nvSpPr>
          <p:cNvPr id="3" name="Title 2"/>
          <p:cNvSpPr>
            <a:spLocks noGrp="1"/>
          </p:cNvSpPr>
          <p:nvPr>
            <p:ph type="title"/>
          </p:nvPr>
        </p:nvSpPr>
        <p:spPr/>
        <p:txBody>
          <a:bodyPr/>
          <a:lstStyle/>
          <a:p>
            <a:r>
              <a:rPr lang="en-US"/>
              <a:t>Title and Bulleted List</a:t>
            </a:r>
          </a:p>
        </p:txBody>
      </p:sp>
    </p:spTree>
    <p:extLst>
      <p:ext uri="{BB962C8B-B14F-4D97-AF65-F5344CB8AC3E}">
        <p14:creationId xmlns:p14="http://schemas.microsoft.com/office/powerpoint/2010/main" val="9912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List Item 1</a:t>
            </a:r>
          </a:p>
          <a:p>
            <a:r>
              <a:rPr lang="en-US"/>
              <a:t>List Item 2</a:t>
            </a:r>
          </a:p>
          <a:p>
            <a:r>
              <a:rPr lang="en-US"/>
              <a:t>List Item 3</a:t>
            </a:r>
          </a:p>
          <a:p>
            <a:r>
              <a:rPr lang="en-US"/>
              <a:t>List Item 4</a:t>
            </a:r>
          </a:p>
        </p:txBody>
      </p:sp>
      <p:sp>
        <p:nvSpPr>
          <p:cNvPr id="3" name="Title 2"/>
          <p:cNvSpPr>
            <a:spLocks noGrp="1"/>
          </p:cNvSpPr>
          <p:nvPr>
            <p:ph type="title"/>
          </p:nvPr>
        </p:nvSpPr>
        <p:spPr/>
        <p:txBody>
          <a:bodyPr>
            <a:normAutofit/>
          </a:bodyPr>
          <a:lstStyle/>
          <a:p>
            <a:r>
              <a:rPr lang="en-US"/>
              <a:t>Title and Subtitle with Bulleted List</a:t>
            </a:r>
          </a:p>
        </p:txBody>
      </p:sp>
      <p:sp>
        <p:nvSpPr>
          <p:cNvPr id="4" name="Text Placeholder 3"/>
          <p:cNvSpPr>
            <a:spLocks noGrp="1"/>
          </p:cNvSpPr>
          <p:nvPr>
            <p:ph type="body" idx="13"/>
          </p:nvPr>
        </p:nvSpPr>
        <p:spPr/>
        <p:txBody>
          <a:bodyPr/>
          <a:lstStyle/>
          <a:p>
            <a:r>
              <a:rPr lang="en-US"/>
              <a:t>Subtitle goes here</a:t>
            </a:r>
          </a:p>
        </p:txBody>
      </p:sp>
    </p:spTree>
    <p:extLst>
      <p:ext uri="{BB962C8B-B14F-4D97-AF65-F5344CB8AC3E}">
        <p14:creationId xmlns:p14="http://schemas.microsoft.com/office/powerpoint/2010/main" val="22239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a:t>EXAMPLE SUBHEADING</a:t>
            </a:r>
          </a:p>
        </p:txBody>
      </p:sp>
      <p:sp>
        <p:nvSpPr>
          <p:cNvPr id="4" name="Content Placeholder 3"/>
          <p:cNvSpPr>
            <a:spLocks noGrp="1"/>
          </p:cNvSpPr>
          <p:nvPr>
            <p:ph sz="half" idx="2"/>
          </p:nvPr>
        </p:nvSpPr>
        <p:spPr/>
        <p:txBody>
          <a:bodyPr/>
          <a:lstStyle/>
          <a:p>
            <a:pPr marL="0" indent="0">
              <a:buNone/>
            </a:pP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9" name="Text Placeholder 8"/>
          <p:cNvSpPr>
            <a:spLocks noGrp="1"/>
          </p:cNvSpPr>
          <p:nvPr>
            <p:ph type="body" sz="quarter" idx="3"/>
          </p:nvPr>
        </p:nvSpPr>
        <p:spPr/>
        <p:txBody>
          <a:bodyPr/>
          <a:lstStyle/>
          <a:p>
            <a:r>
              <a:rPr lang="en-US"/>
              <a:t>EXAMPLE SUBHEADING</a:t>
            </a:r>
          </a:p>
        </p:txBody>
      </p:sp>
      <p:sp>
        <p:nvSpPr>
          <p:cNvPr id="6" name="Content Placeholder 5"/>
          <p:cNvSpPr>
            <a:spLocks noGrp="1"/>
          </p:cNvSpPr>
          <p:nvPr>
            <p:ph sz="quarter" idx="4"/>
          </p:nvPr>
        </p:nvSpPr>
        <p:spPr/>
        <p:txBody>
          <a:bodyPr/>
          <a:lstStyle/>
          <a:p>
            <a:pPr marL="0" indent="0">
              <a:buNone/>
            </a:pP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endParaRPr lang="en-US"/>
          </a:p>
        </p:txBody>
      </p:sp>
      <p:sp>
        <p:nvSpPr>
          <p:cNvPr id="8" name="Slide Number Placeholder 7"/>
          <p:cNvSpPr>
            <a:spLocks noGrp="1"/>
          </p:cNvSpPr>
          <p:nvPr>
            <p:ph type="sldNum" sz="quarter" idx="12"/>
          </p:nvPr>
        </p:nvSpPr>
        <p:spPr/>
        <p:txBody>
          <a:bodyPr/>
          <a:lstStyle/>
          <a:p>
            <a:fld id="{11226B5B-2E80-3F4B-AB33-B0C163CCE2B1}" type="slidenum">
              <a:rPr lang="en-US" smtClean="0"/>
              <a:pPr/>
              <a:t>5</a:t>
            </a:fld>
            <a:endParaRPr lang="en-US"/>
          </a:p>
        </p:txBody>
      </p:sp>
      <p:sp>
        <p:nvSpPr>
          <p:cNvPr id="7" name="Title 6"/>
          <p:cNvSpPr>
            <a:spLocks noGrp="1"/>
          </p:cNvSpPr>
          <p:nvPr>
            <p:ph type="title"/>
          </p:nvPr>
        </p:nvSpPr>
        <p:spPr/>
        <p:txBody>
          <a:bodyPr/>
          <a:lstStyle/>
          <a:p>
            <a:r>
              <a:rPr lang="en-US"/>
              <a:t>Two Content with Subheading</a:t>
            </a:r>
          </a:p>
        </p:txBody>
      </p:sp>
    </p:spTree>
    <p:extLst>
      <p:ext uri="{BB962C8B-B14F-4D97-AF65-F5344CB8AC3E}">
        <p14:creationId xmlns:p14="http://schemas.microsoft.com/office/powerpoint/2010/main" val="125898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022128647"/>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13"/>
          </p:nvPr>
        </p:nvSpPr>
        <p:spPr/>
        <p:txBody>
          <a:bodyPr/>
          <a:lstStyle/>
          <a:p>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laboris</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p>
          <a:p>
            <a:endParaRPr lang="en-US"/>
          </a:p>
        </p:txBody>
      </p:sp>
      <p:sp>
        <p:nvSpPr>
          <p:cNvPr id="4" name="Title 3"/>
          <p:cNvSpPr>
            <a:spLocks noGrp="1"/>
          </p:cNvSpPr>
          <p:nvPr>
            <p:ph type="title"/>
          </p:nvPr>
        </p:nvSpPr>
        <p:spPr/>
        <p:txBody>
          <a:bodyPr/>
          <a:lstStyle/>
          <a:p>
            <a:r>
              <a:rPr lang="en-US"/>
              <a:t>Chart with Caption</a:t>
            </a:r>
          </a:p>
        </p:txBody>
      </p:sp>
    </p:spTree>
    <p:extLst>
      <p:ext uri="{BB962C8B-B14F-4D97-AF65-F5344CB8AC3E}">
        <p14:creationId xmlns:p14="http://schemas.microsoft.com/office/powerpoint/2010/main" val="154077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1226B5B-2E80-3F4B-AB33-B0C163CCE2B1}" type="slidenum">
              <a:rPr lang="en-US" smtClean="0"/>
              <a:pPr/>
              <a:t>7</a:t>
            </a:fld>
            <a:endParaRPr lang="en-US"/>
          </a:p>
        </p:txBody>
      </p:sp>
      <p:sp>
        <p:nvSpPr>
          <p:cNvPr id="4" name="Text Placeholder 3"/>
          <p:cNvSpPr>
            <a:spLocks noGrp="1"/>
          </p:cNvSpPr>
          <p:nvPr>
            <p:ph type="body" sz="half" idx="13"/>
          </p:nvPr>
        </p:nvSpPr>
        <p:spPr/>
        <p:txBody>
          <a:bodyPr/>
          <a:lstStyle/>
          <a:p>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laboris</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p>
          <a:p>
            <a:endParaRPr lang="en-US"/>
          </a:p>
        </p:txBody>
      </p:sp>
      <p:sp>
        <p:nvSpPr>
          <p:cNvPr id="2" name="Title 1"/>
          <p:cNvSpPr>
            <a:spLocks noGrp="1"/>
          </p:cNvSpPr>
          <p:nvPr>
            <p:ph type="title"/>
          </p:nvPr>
        </p:nvSpPr>
        <p:spPr/>
        <p:txBody>
          <a:bodyPr/>
          <a:lstStyle/>
          <a:p>
            <a:r>
              <a:rPr lang="en-US"/>
              <a:t>Image with Caption</a:t>
            </a:r>
          </a:p>
        </p:txBody>
      </p:sp>
      <p:pic>
        <p:nvPicPr>
          <p:cNvPr id="12" name="Picture Placeholder 11"/>
          <p:cNvPicPr>
            <a:picLocks noGrp="1" noChangeAspect="1"/>
          </p:cNvPicPr>
          <p:nvPr>
            <p:ph type="pic" idx="14"/>
          </p:nvPr>
        </p:nvPicPr>
        <p:blipFill rotWithShape="1">
          <a:blip r:embed="rId3">
            <a:extLst>
              <a:ext uri="{28A0092B-C50C-407E-A947-70E740481C1C}">
                <a14:useLocalDpi xmlns:a14="http://schemas.microsoft.com/office/drawing/2010/main" val="0"/>
              </a:ext>
            </a:extLst>
          </a:blip>
          <a:srcRect l="30" t="702" r="-30" b="18560"/>
          <a:stretch/>
        </p:blipFill>
        <p:spPr/>
      </p:pic>
      <p:cxnSp>
        <p:nvCxnSpPr>
          <p:cNvPr id="6" name="Straight Connector 5"/>
          <p:cNvCxnSpPr/>
          <p:nvPr/>
        </p:nvCxnSpPr>
        <p:spPr>
          <a:xfrm>
            <a:off x="733712" y="457200"/>
            <a:ext cx="2758883" cy="0"/>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63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p:txBody>
          <a:bodyPr>
            <a:normAutofit/>
          </a:bodyPr>
          <a:lstStyle/>
          <a:p>
            <a:r>
              <a:rPr lang="en-US"/>
              <a:t>Bullet List Item 1</a:t>
            </a:r>
          </a:p>
          <a:p>
            <a:r>
              <a:rPr lang="en-US"/>
              <a:t>Bullet List Item 1</a:t>
            </a:r>
          </a:p>
          <a:p>
            <a:r>
              <a:rPr lang="en-US"/>
              <a:t>Bullet List Item 1</a:t>
            </a:r>
          </a:p>
          <a:p>
            <a:r>
              <a:rPr lang="en-US"/>
              <a:t>Bullet List Item 1</a:t>
            </a:r>
          </a:p>
          <a:p>
            <a:endParaRPr lang="en-US"/>
          </a:p>
        </p:txBody>
      </p:sp>
      <p:sp>
        <p:nvSpPr>
          <p:cNvPr id="3" name="Title 2"/>
          <p:cNvSpPr>
            <a:spLocks noGrp="1"/>
          </p:cNvSpPr>
          <p:nvPr>
            <p:ph type="title"/>
          </p:nvPr>
        </p:nvSpPr>
        <p:spPr/>
        <p:txBody>
          <a:bodyPr>
            <a:normAutofit/>
          </a:bodyPr>
          <a:lstStyle/>
          <a:p>
            <a:r>
              <a:rPr lang="en-US"/>
              <a:t>Image with Subtitle and Bulleted List</a:t>
            </a:r>
          </a:p>
        </p:txBody>
      </p:sp>
      <p:pic>
        <p:nvPicPr>
          <p:cNvPr id="6" name="Picture Placeholder 5"/>
          <p:cNvPicPr>
            <a:picLocks noGrp="1" noChangeAspect="1"/>
          </p:cNvPicPr>
          <p:nvPr>
            <p:ph type="pic" idx="14"/>
          </p:nvPr>
        </p:nvPicPr>
        <p:blipFill rotWithShape="1">
          <a:blip r:embed="rId2">
            <a:extLst>
              <a:ext uri="{28A0092B-C50C-407E-A947-70E740481C1C}">
                <a14:useLocalDpi xmlns:a14="http://schemas.microsoft.com/office/drawing/2010/main" val="0"/>
              </a:ext>
            </a:extLst>
          </a:blip>
          <a:srcRect l="25763" t="-163" r="17420" b="163"/>
          <a:stretch/>
        </p:blipFill>
        <p:spPr/>
      </p:pic>
      <p:sp>
        <p:nvSpPr>
          <p:cNvPr id="5" name="Text Placeholder 4"/>
          <p:cNvSpPr>
            <a:spLocks noGrp="1"/>
          </p:cNvSpPr>
          <p:nvPr>
            <p:ph type="body" idx="1"/>
          </p:nvPr>
        </p:nvSpPr>
        <p:spPr/>
        <p:txBody>
          <a:bodyPr/>
          <a:lstStyle/>
          <a:p>
            <a:r>
              <a:rPr lang="en-US"/>
              <a:t>Subtitle text goes here</a:t>
            </a:r>
          </a:p>
        </p:txBody>
      </p:sp>
      <p:cxnSp>
        <p:nvCxnSpPr>
          <p:cNvPr id="8" name="Straight Connector 7"/>
          <p:cNvCxnSpPr/>
          <p:nvPr/>
        </p:nvCxnSpPr>
        <p:spPr>
          <a:xfrm>
            <a:off x="733712" y="457200"/>
            <a:ext cx="2758883" cy="0"/>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2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a:t>
            </a:r>
          </a:p>
        </p:txBody>
      </p:sp>
      <p:sp>
        <p:nvSpPr>
          <p:cNvPr id="12" name="Slide Number Placeholder 11"/>
          <p:cNvSpPr>
            <a:spLocks noGrp="1"/>
          </p:cNvSpPr>
          <p:nvPr>
            <p:ph type="sldNum" sz="quarter" idx="12"/>
          </p:nvPr>
        </p:nvSpPr>
        <p:spPr/>
        <p:txBody>
          <a:bodyPr/>
          <a:lstStyle/>
          <a:p>
            <a:fld id="{11226B5B-2E80-3F4B-AB33-B0C163CCE2B1}" type="slidenum">
              <a:rPr lang="en-US" smtClean="0"/>
              <a:pPr/>
              <a:t>9</a:t>
            </a:fld>
            <a:endParaRPr lang="en-US"/>
          </a:p>
        </p:txBody>
      </p:sp>
      <p:graphicFrame>
        <p:nvGraphicFramePr>
          <p:cNvPr id="5" name="Content Placeholder 4"/>
          <p:cNvGraphicFramePr>
            <a:graphicFrameLocks noGrp="1"/>
          </p:cNvGraphicFramePr>
          <p:nvPr>
            <p:ph type="chart" sz="quarter" idx="13"/>
            <p:extLst>
              <p:ext uri="{D42A27DB-BD31-4B8C-83A1-F6EECF244321}">
                <p14:modId xmlns:p14="http://schemas.microsoft.com/office/powerpoint/2010/main" val="805121367"/>
              </p:ext>
            </p:extLst>
          </p:nvPr>
        </p:nvGraphicFramePr>
        <p:xfrm>
          <a:off x="627063" y="1724025"/>
          <a:ext cx="387985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p:cNvGraphicFramePr>
            <a:graphicFrameLocks noGrp="1"/>
          </p:cNvGraphicFramePr>
          <p:nvPr>
            <p:ph type="chart" sz="quarter" idx="14"/>
            <p:extLst>
              <p:ext uri="{D42A27DB-BD31-4B8C-83A1-F6EECF244321}">
                <p14:modId xmlns:p14="http://schemas.microsoft.com/office/powerpoint/2010/main" val="1410375373"/>
              </p:ext>
            </p:extLst>
          </p:nvPr>
        </p:nvGraphicFramePr>
        <p:xfrm>
          <a:off x="4638675" y="1724025"/>
          <a:ext cx="387985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576597"/>
      </p:ext>
    </p:extLst>
  </p:cSld>
  <p:clrMapOvr>
    <a:masterClrMapping/>
  </p:clrMapOvr>
</p:sld>
</file>

<file path=ppt/theme/theme1.xml><?xml version="1.0" encoding="utf-8"?>
<a:theme xmlns:a="http://schemas.openxmlformats.org/drawingml/2006/main" name="Office Theme">
  <a:themeElements>
    <a:clrScheme name="LWV Theme Colors 1">
      <a:dk1>
        <a:srgbClr val="323232"/>
      </a:dk1>
      <a:lt1>
        <a:srgbClr val="FFFFFF"/>
      </a:lt1>
      <a:dk2>
        <a:srgbClr val="005498"/>
      </a:dk2>
      <a:lt2>
        <a:srgbClr val="F7F6F4"/>
      </a:lt2>
      <a:accent1>
        <a:srgbClr val="D51F3B"/>
      </a:accent1>
      <a:accent2>
        <a:srgbClr val="005498"/>
      </a:accent2>
      <a:accent3>
        <a:srgbClr val="7D7667"/>
      </a:accent3>
      <a:accent4>
        <a:srgbClr val="BBB19F"/>
      </a:accent4>
      <a:accent5>
        <a:srgbClr val="D51F3B"/>
      </a:accent5>
      <a:accent6>
        <a:srgbClr val="005498"/>
      </a:accent6>
      <a:hlink>
        <a:srgbClr val="005498"/>
      </a:hlink>
      <a:folHlink>
        <a:srgbClr val="7D7667"/>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11</Slides>
  <Notes>5</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Title Slide Example Lorem Ipusum Dolor Set</vt:lpstr>
      <vt:lpstr>Title and Content</vt:lpstr>
      <vt:lpstr>Title and Bulleted List</vt:lpstr>
      <vt:lpstr>Title and Subtitle with Bulleted List</vt:lpstr>
      <vt:lpstr>Two Content with Subheading</vt:lpstr>
      <vt:lpstr>Chart with Caption</vt:lpstr>
      <vt:lpstr>Image with Caption</vt:lpstr>
      <vt:lpstr>Image with Subtitle and Bulleted List</vt:lpstr>
      <vt:lpstr>Graph</vt:lpstr>
      <vt:lpstr>“</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Lorem Ipusum Dolor Set</dc:title>
  <cp:revision>1</cp:revision>
  <dcterms:modified xsi:type="dcterms:W3CDTF">2017-09-16T17:06:54Z</dcterms:modified>
</cp:coreProperties>
</file>